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01_0.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105_0.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modernComment_10B_0.xml" ContentType="application/vnd.ms-powerpoint.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modernComment_10D_0.xml" ContentType="application/vnd.ms-powerpoint.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modernComment_110_0.xml" ContentType="application/vnd.ms-powerpoint.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Lst>
  <p:notesMasterIdLst>
    <p:notesMasterId r:id="rId2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Lst>
  <p:sldSz cx="9144000" cy="6858000" type="screen4x3"/>
  <p:notesSz cx="7008813" cy="9294813"/>
  <p:defaultTextStyle>
    <a:defPPr>
      <a:defRPr lang="en-GB"/>
    </a:defPPr>
    <a:lvl1pPr algn="l" defTabSz="457200" rtl="0" eaLnBrk="0" fontAlgn="base" hangingPunct="0">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Noto Sans CJK SC" charset="0"/>
      </a:defRPr>
    </a:lvl1pPr>
    <a:lvl2pPr marL="742950" indent="-285750" algn="l" defTabSz="457200" rtl="0" eaLnBrk="0" fontAlgn="base" hangingPunct="0">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Noto Sans CJK SC" charset="0"/>
      </a:defRPr>
    </a:lvl2pPr>
    <a:lvl3pPr marL="1143000" indent="-228600" algn="l" defTabSz="457200" rtl="0" eaLnBrk="0" fontAlgn="base" hangingPunct="0">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Noto Sans CJK SC" charset="0"/>
      </a:defRPr>
    </a:lvl3pPr>
    <a:lvl4pPr marL="1600200" indent="-228600" algn="l" defTabSz="457200" rtl="0" eaLnBrk="0" fontAlgn="base" hangingPunct="0">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Noto Sans CJK SC" charset="0"/>
      </a:defRPr>
    </a:lvl4pPr>
    <a:lvl5pPr marL="2057400" indent="-228600" algn="l" defTabSz="457200" rtl="0" eaLnBrk="0" fontAlgn="base" hangingPunct="0">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Noto Sans CJK SC" charset="0"/>
      </a:defRPr>
    </a:lvl5pPr>
    <a:lvl6pPr marL="2286000" algn="l" defTabSz="914400" rtl="0" eaLnBrk="1" latinLnBrk="0" hangingPunct="1">
      <a:defRPr kern="1200">
        <a:solidFill>
          <a:schemeClr val="bg1"/>
        </a:solidFill>
        <a:latin typeface="Calibri" panose="020F0502020204030204" pitchFamily="34" charset="0"/>
        <a:ea typeface="+mn-ea"/>
        <a:cs typeface="Noto Sans CJK SC" charset="0"/>
      </a:defRPr>
    </a:lvl6pPr>
    <a:lvl7pPr marL="2743200" algn="l" defTabSz="914400" rtl="0" eaLnBrk="1" latinLnBrk="0" hangingPunct="1">
      <a:defRPr kern="1200">
        <a:solidFill>
          <a:schemeClr val="bg1"/>
        </a:solidFill>
        <a:latin typeface="Calibri" panose="020F0502020204030204" pitchFamily="34" charset="0"/>
        <a:ea typeface="+mn-ea"/>
        <a:cs typeface="Noto Sans CJK SC" charset="0"/>
      </a:defRPr>
    </a:lvl7pPr>
    <a:lvl8pPr marL="3200400" algn="l" defTabSz="914400" rtl="0" eaLnBrk="1" latinLnBrk="0" hangingPunct="1">
      <a:defRPr kern="1200">
        <a:solidFill>
          <a:schemeClr val="bg1"/>
        </a:solidFill>
        <a:latin typeface="Calibri" panose="020F0502020204030204" pitchFamily="34" charset="0"/>
        <a:ea typeface="+mn-ea"/>
        <a:cs typeface="Noto Sans CJK SC" charset="0"/>
      </a:defRPr>
    </a:lvl8pPr>
    <a:lvl9pPr marL="3657600" algn="l" defTabSz="914400" rtl="0" eaLnBrk="1" latinLnBrk="0" hangingPunct="1">
      <a:defRPr kern="1200">
        <a:solidFill>
          <a:schemeClr val="bg1"/>
        </a:solidFill>
        <a:latin typeface="Calibri" panose="020F0502020204030204" pitchFamily="34" charset="0"/>
        <a:ea typeface="+mn-ea"/>
        <a:cs typeface="Noto Sans CJK S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2D83270-85C4-3F6C-1914-08E078B03A62}" name="Kevin Chege" initials="KC" userId="S::kevogt_outlook.com#ext#@kenyaeducationnetwork.onmicrosoft.com::65a42d38-cc8b-4677-9e65-c5f7305f86c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241454-C640-CF97-DFA2-A33E32686F79}" v="2" dt="2025-10-08T12:38:53.6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p:cViewPr varScale="1">
        <p:scale>
          <a:sx n="85" d="100"/>
          <a:sy n="85" d="100"/>
        </p:scale>
        <p:origin x="-780" y="-84"/>
      </p:cViewPr>
      <p:guideLst>
        <p:guide orient="horz" pos="2160"/>
        <p:guide pos="2880"/>
      </p:guideLst>
    </p:cSldViewPr>
  </p:slideViewPr>
  <p:outlineViewPr>
    <p:cViewPr varScale="1">
      <p:scale>
        <a:sx n="170" d="200"/>
        <a:sy n="170" d="200"/>
      </p:scale>
      <p:origin x="-780" y="-84"/>
    </p:cViewPr>
  </p:outline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microsoft.com/office/2018/10/relationships/authors" Targe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vin Chege" userId="S::kevogt_outlook.com#ext#@kenyaeducationnetwork.onmicrosoft.com::65a42d38-cc8b-4677-9e65-c5f7305f86c0" providerId="AD" clId="Web-{A1F33ABC-5C0A-1972-9EAC-C19A7772CEC9}"/>
    <pc:docChg chg="mod modSld">
      <pc:chgData name="Kevin Chege" userId="S::kevogt_outlook.com#ext#@kenyaeducationnetwork.onmicrosoft.com::65a42d38-cc8b-4677-9e65-c5f7305f86c0" providerId="AD" clId="Web-{A1F33ABC-5C0A-1972-9EAC-C19A7772CEC9}" dt="2025-09-15T08:56:57.140" v="23" actId="20577"/>
      <pc:docMkLst>
        <pc:docMk/>
      </pc:docMkLst>
      <pc:sldChg chg="modSp">
        <pc:chgData name="Kevin Chege" userId="S::kevogt_outlook.com#ext#@kenyaeducationnetwork.onmicrosoft.com::65a42d38-cc8b-4677-9e65-c5f7305f86c0" providerId="AD" clId="Web-{A1F33ABC-5C0A-1972-9EAC-C19A7772CEC9}" dt="2025-09-15T07:01:51.598" v="2" actId="20577"/>
        <pc:sldMkLst>
          <pc:docMk/>
          <pc:sldMk cId="0" sldId="261"/>
        </pc:sldMkLst>
        <pc:spChg chg="mod">
          <ac:chgData name="Kevin Chege" userId="S::kevogt_outlook.com#ext#@kenyaeducationnetwork.onmicrosoft.com::65a42d38-cc8b-4677-9e65-c5f7305f86c0" providerId="AD" clId="Web-{A1F33ABC-5C0A-1972-9EAC-C19A7772CEC9}" dt="2025-09-15T07:01:51.598" v="2" actId="20577"/>
          <ac:spMkLst>
            <pc:docMk/>
            <pc:sldMk cId="0" sldId="261"/>
            <ac:spMk id="10246" creationId="{8A8E6191-A7A6-D1A4-16E3-5B1B59ECD881}"/>
          </ac:spMkLst>
        </pc:spChg>
      </pc:sldChg>
      <pc:sldChg chg="modSp">
        <pc:chgData name="Kevin Chege" userId="S::kevogt_outlook.com#ext#@kenyaeducationnetwork.onmicrosoft.com::65a42d38-cc8b-4677-9e65-c5f7305f86c0" providerId="AD" clId="Web-{A1F33ABC-5C0A-1972-9EAC-C19A7772CEC9}" dt="2025-09-15T08:56:57.140" v="23" actId="20577"/>
        <pc:sldMkLst>
          <pc:docMk/>
          <pc:sldMk cId="0" sldId="272"/>
        </pc:sldMkLst>
        <pc:spChg chg="mod">
          <ac:chgData name="Kevin Chege" userId="S::kevogt_outlook.com#ext#@kenyaeducationnetwork.onmicrosoft.com::65a42d38-cc8b-4677-9e65-c5f7305f86c0" providerId="AD" clId="Web-{A1F33ABC-5C0A-1972-9EAC-C19A7772CEC9}" dt="2025-09-15T08:56:57.140" v="23" actId="20577"/>
          <ac:spMkLst>
            <pc:docMk/>
            <pc:sldMk cId="0" sldId="272"/>
            <ac:spMk id="21509" creationId="{586A4BEE-D85B-6131-51C6-4EA3321661A3}"/>
          </ac:spMkLst>
        </pc:spChg>
      </pc:sldChg>
    </pc:docChg>
  </pc:docChgLst>
</pc:chgInfo>
</file>

<file path=ppt/comments/modernComment_101_0.xml><?xml version="1.0" encoding="utf-8"?>
<p188:cmLst xmlns:a="http://schemas.openxmlformats.org/drawingml/2006/main" xmlns:r="http://schemas.openxmlformats.org/officeDocument/2006/relationships" xmlns:p188="http://schemas.microsoft.com/office/powerpoint/2018/8/main">
  <p188:cm id="{31A5F00C-9767-444D-87B1-069122961E74}" authorId="{92D83270-85C4-3F6C-1914-08E078B03A62}" created="2025-09-15T07:01:03.595">
    <ac:txMkLst xmlns:ac="http://schemas.microsoft.com/office/drawing/2013/main/command">
      <pc:docMk xmlns:pc="http://schemas.microsoft.com/office/powerpoint/2013/main/command"/>
      <pc:sldMk xmlns:pc="http://schemas.microsoft.com/office/powerpoint/2013/main/command" cId="0" sldId="257"/>
      <ac:spMk id="6147" creationId="{774767EF-1049-A26E-60B0-3CB5DBDD02B9}"/>
      <ac:txMk cp="0" len="18">
        <ac:context len="19" hash="3892264215"/>
      </ac:txMk>
    </ac:txMkLst>
    <p188:pos x="6313714" y="477296"/>
    <p188:txBody>
      <a:bodyPr/>
      <a:lstStyle/>
      <a:p>
        <a:r>
          <a:rPr lang="en-US"/>
          <a:t>we can have a general "Intro to KENET" for Day 1 only </a:t>
        </a:r>
      </a:p>
    </p188:txBody>
  </p188:cm>
</p188:cmLst>
</file>

<file path=ppt/comments/modernComment_105_0.xml><?xml version="1.0" encoding="utf-8"?>
<p188:cmLst xmlns:a="http://schemas.openxmlformats.org/drawingml/2006/main" xmlns:r="http://schemas.openxmlformats.org/officeDocument/2006/relationships" xmlns:p188="http://schemas.microsoft.com/office/powerpoint/2018/8/main">
  <p188:cm id="{A8EC74DE-17F8-4BC9-814E-DF86B2B92047}" authorId="{92D83270-85C4-3F6C-1914-08E078B03A62}" created="2025-10-08T12:37:41.309">
    <ac:txMkLst xmlns:ac="http://schemas.microsoft.com/office/drawing/2013/main/command">
      <pc:docMk xmlns:pc="http://schemas.microsoft.com/office/powerpoint/2013/main/command"/>
      <pc:sldMk xmlns:pc="http://schemas.microsoft.com/office/powerpoint/2013/main/command" cId="0" sldId="261"/>
      <ac:spMk id="10246" creationId="{8A8E6191-A7A6-D1A4-16E3-5B1B59ECD881}"/>
      <ac:txMk cp="12" len="381">
        <ac:context len="394" hash="1725677158"/>
      </ac:txMk>
    </ac:txMkLst>
    <p188:pos x="4937760" y="4137660"/>
    <p188:txBody>
      <a:bodyPr/>
      <a:lstStyle/>
      <a:p>
        <a:r>
          <a:rPr lang="en-US"/>
          <a:t>add a link to the source of this definition</a:t>
        </a:r>
      </a:p>
    </p188:txBody>
  </p188:cm>
</p188:cmLst>
</file>

<file path=ppt/comments/modernComment_10B_0.xml><?xml version="1.0" encoding="utf-8"?>
<p188:cmLst xmlns:a="http://schemas.openxmlformats.org/drawingml/2006/main" xmlns:r="http://schemas.openxmlformats.org/officeDocument/2006/relationships" xmlns:p188="http://schemas.microsoft.com/office/powerpoint/2018/8/main">
  <p188:cm id="{F4B29CC2-C46F-485E-8EA1-B455175FDD43}" authorId="{92D83270-85C4-3F6C-1914-08E078B03A62}" created="2025-09-15T08:54:36.029">
    <ac:deMkLst xmlns:ac="http://schemas.microsoft.com/office/drawing/2013/main/command">
      <pc:docMk xmlns:pc="http://schemas.microsoft.com/office/powerpoint/2013/main/command"/>
      <pc:sldMk xmlns:pc="http://schemas.microsoft.com/office/powerpoint/2013/main/command" cId="0" sldId="267"/>
      <ac:picMk id="16390" creationId="{C41FA542-71A7-250F-58F3-EB239460DE7C}"/>
    </ac:deMkLst>
    <p188:txBody>
      <a:bodyPr/>
      <a:lstStyle/>
      <a:p>
        <a:r>
          <a:rPr lang="en-US"/>
          <a:t>need to have introduced SOX and PCI previously</a:t>
        </a:r>
      </a:p>
    </p188:txBody>
  </p188:cm>
</p188:cmLst>
</file>

<file path=ppt/comments/modernComment_10D_0.xml><?xml version="1.0" encoding="utf-8"?>
<p188:cmLst xmlns:a="http://schemas.openxmlformats.org/drawingml/2006/main" xmlns:r="http://schemas.openxmlformats.org/officeDocument/2006/relationships" xmlns:p188="http://schemas.microsoft.com/office/powerpoint/2018/8/main">
  <p188:cm id="{983896D5-9B21-4EED-9809-F3D21D328654}" authorId="{92D83270-85C4-3F6C-1914-08E078B03A62}" created="2025-10-08T12:38:53.623">
    <pc:sldMkLst xmlns:pc="http://schemas.microsoft.com/office/powerpoint/2013/main/command">
      <pc:docMk/>
      <pc:sldMk cId="0" sldId="269"/>
    </pc:sldMkLst>
    <p188:txBody>
      <a:bodyPr/>
      <a:lstStyle/>
      <a:p>
        <a:r>
          <a:rPr lang="en-US"/>
          <a:t>link to source of the image</a:t>
        </a:r>
      </a:p>
    </p188:txBody>
  </p188:cm>
</p188:cmLst>
</file>

<file path=ppt/comments/modernComment_110_0.xml><?xml version="1.0" encoding="utf-8"?>
<p188:cmLst xmlns:a="http://schemas.openxmlformats.org/drawingml/2006/main" xmlns:r="http://schemas.openxmlformats.org/officeDocument/2006/relationships" xmlns:p188="http://schemas.microsoft.com/office/powerpoint/2018/8/main">
  <p188:cm id="{8CEDEFE4-1234-46E3-94C1-3D8EE348EA4F}" authorId="{92D83270-85C4-3F6C-1914-08E078B03A62}" created="2025-09-15T08:56:55.906">
    <ac:txMkLst xmlns:ac="http://schemas.microsoft.com/office/drawing/2013/main/command">
      <pc:docMk xmlns:pc="http://schemas.microsoft.com/office/powerpoint/2013/main/command"/>
      <pc:sldMk xmlns:pc="http://schemas.microsoft.com/office/powerpoint/2013/main/command" cId="0" sldId="272"/>
      <ac:spMk id="21509" creationId="{586A4BEE-D85B-6131-51C6-4EA3321661A3}"/>
      <ac:txMk cp="119" len="44">
        <ac:context len="493" hash="1811306793"/>
      </ac:txMk>
    </ac:txMkLst>
    <p188:pos x="5970395" y="1540747"/>
    <p188:txBody>
      <a:bodyPr/>
      <a:lstStyle/>
      <a:p>
        <a:r>
          <a:rPr lang="en-US"/>
          <a:t>if the cloud service is unreachable, all services that rely on it are unuseable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AutoShape 1">
            <a:extLst>
              <a:ext uri="{FF2B5EF4-FFF2-40B4-BE49-F238E27FC236}">
                <a16:creationId xmlns:a16="http://schemas.microsoft.com/office/drawing/2014/main" id="{74CB257A-232A-4D27-283B-38F707DB38FD}"/>
              </a:ext>
            </a:extLst>
          </p:cNvPr>
          <p:cNvSpPr>
            <a:spLocks noChangeArrowheads="1"/>
          </p:cNvSpPr>
          <p:nvPr/>
        </p:nvSpPr>
        <p:spPr bwMode="auto">
          <a:xfrm>
            <a:off x="0" y="0"/>
            <a:ext cx="7008813" cy="9294813"/>
          </a:xfrm>
          <a:prstGeom prst="roundRect">
            <a:avLst>
              <a:gd name="adj" fmla="val 19"/>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098" name="Text Box 2">
            <a:extLst>
              <a:ext uri="{FF2B5EF4-FFF2-40B4-BE49-F238E27FC236}">
                <a16:creationId xmlns:a16="http://schemas.microsoft.com/office/drawing/2014/main" id="{C17FE462-9AD1-7612-730F-2EA8D39A2339}"/>
              </a:ext>
            </a:extLst>
          </p:cNvPr>
          <p:cNvSpPr txBox="1">
            <a:spLocks noChangeArrowheads="1"/>
          </p:cNvSpPr>
          <p:nvPr/>
        </p:nvSpPr>
        <p:spPr bwMode="auto">
          <a:xfrm>
            <a:off x="0" y="0"/>
            <a:ext cx="3038475"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099" name="Rectangle 3">
            <a:extLst>
              <a:ext uri="{FF2B5EF4-FFF2-40B4-BE49-F238E27FC236}">
                <a16:creationId xmlns:a16="http://schemas.microsoft.com/office/drawing/2014/main" id="{5836EC3F-240F-DDBA-B771-B12EAA932FC2}"/>
              </a:ext>
            </a:extLst>
          </p:cNvPr>
          <p:cNvSpPr>
            <a:spLocks noGrp="1" noChangeArrowheads="1"/>
          </p:cNvSpPr>
          <p:nvPr>
            <p:ph type="dt"/>
          </p:nvPr>
        </p:nvSpPr>
        <p:spPr bwMode="auto">
          <a:xfrm>
            <a:off x="3970338" y="0"/>
            <a:ext cx="3036887"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40" tIns="46440" rIns="93240" bIns="46440" numCol="1" anchor="t" anchorCtr="0" compatLnSpc="1">
            <a:prstTxWarp prst="textNoShape">
              <a:avLst/>
            </a:prstTxWarp>
          </a:bodyPr>
          <a:lstStyle>
            <a:lvl1pPr algn="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DejaVu Sans" charset="0"/>
              </a:defRPr>
            </a:lvl1pPr>
          </a:lstStyle>
          <a:p>
            <a:endParaRPr lang="en-US" altLang="en-US"/>
          </a:p>
        </p:txBody>
      </p:sp>
      <p:sp>
        <p:nvSpPr>
          <p:cNvPr id="4100" name="Rectangle 4">
            <a:extLst>
              <a:ext uri="{FF2B5EF4-FFF2-40B4-BE49-F238E27FC236}">
                <a16:creationId xmlns:a16="http://schemas.microsoft.com/office/drawing/2014/main" id="{F5964A09-3FD9-3EEC-BB19-06F7BA3C14BD}"/>
              </a:ext>
            </a:extLst>
          </p:cNvPr>
          <p:cNvSpPr>
            <a:spLocks noGrp="1" noRot="1" noChangeAspect="1" noChangeArrowheads="1"/>
          </p:cNvSpPr>
          <p:nvPr>
            <p:ph type="sldImg"/>
          </p:nvPr>
        </p:nvSpPr>
        <p:spPr bwMode="auto">
          <a:xfrm>
            <a:off x="1181100" y="696913"/>
            <a:ext cx="4646613" cy="3484562"/>
          </a:xfrm>
          <a:prstGeom prst="rect">
            <a:avLst/>
          </a:prstGeom>
          <a:noFill/>
          <a:ln w="12600" cap="flat">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1" name="Rectangle 5">
            <a:extLst>
              <a:ext uri="{FF2B5EF4-FFF2-40B4-BE49-F238E27FC236}">
                <a16:creationId xmlns:a16="http://schemas.microsoft.com/office/drawing/2014/main" id="{CFEBB2C3-527E-5441-A332-49A279A64D2A}"/>
              </a:ext>
            </a:extLst>
          </p:cNvPr>
          <p:cNvSpPr>
            <a:spLocks noGrp="1" noChangeArrowheads="1"/>
          </p:cNvSpPr>
          <p:nvPr>
            <p:ph type="body"/>
          </p:nvPr>
        </p:nvSpPr>
        <p:spPr bwMode="auto">
          <a:xfrm>
            <a:off x="701675" y="4416425"/>
            <a:ext cx="5605463" cy="418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40" tIns="46440" rIns="93240" bIns="46440" numCol="1" anchor="t" anchorCtr="0" compatLnSpc="1">
            <a:prstTxWarp prst="textNoShape">
              <a:avLst/>
            </a:prstTxWarp>
          </a:bodyPr>
          <a:lstStyle/>
          <a:p>
            <a:pPr lvl="0"/>
            <a:endParaRPr lang="en-US" altLang="en-US"/>
          </a:p>
        </p:txBody>
      </p:sp>
      <p:sp>
        <p:nvSpPr>
          <p:cNvPr id="4102" name="Text Box 6">
            <a:extLst>
              <a:ext uri="{FF2B5EF4-FFF2-40B4-BE49-F238E27FC236}">
                <a16:creationId xmlns:a16="http://schemas.microsoft.com/office/drawing/2014/main" id="{BAE6C025-9361-B716-8402-1272661EB6A4}"/>
              </a:ext>
            </a:extLst>
          </p:cNvPr>
          <p:cNvSpPr txBox="1">
            <a:spLocks noChangeArrowheads="1"/>
          </p:cNvSpPr>
          <p:nvPr/>
        </p:nvSpPr>
        <p:spPr bwMode="auto">
          <a:xfrm>
            <a:off x="0" y="8829675"/>
            <a:ext cx="3038475"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103" name="Rectangle 7">
            <a:extLst>
              <a:ext uri="{FF2B5EF4-FFF2-40B4-BE49-F238E27FC236}">
                <a16:creationId xmlns:a16="http://schemas.microsoft.com/office/drawing/2014/main" id="{BF40726D-CAF2-E5BD-CFC0-A23DD4B9CA6B}"/>
              </a:ext>
            </a:extLst>
          </p:cNvPr>
          <p:cNvSpPr>
            <a:spLocks noGrp="1" noChangeArrowheads="1"/>
          </p:cNvSpPr>
          <p:nvPr>
            <p:ph type="sldNum"/>
          </p:nvPr>
        </p:nvSpPr>
        <p:spPr bwMode="auto">
          <a:xfrm>
            <a:off x="3970338" y="8829675"/>
            <a:ext cx="3036887"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40" tIns="46440" rIns="93240" bIns="46440" numCol="1" anchor="b" anchorCtr="0" compatLnSpc="1">
            <a:prstTxWarp prst="textNoShape">
              <a:avLst/>
            </a:prstTxWarp>
          </a:bodyPr>
          <a:lstStyle>
            <a:lvl1pPr algn="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DejaVu Sans" charset="0"/>
              </a:defRPr>
            </a:lvl1pPr>
          </a:lstStyle>
          <a:p>
            <a:fld id="{FB50833E-1EB0-4AF1-953A-43D89C8C06D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1A59A4C6-4A5A-3EC2-D1E4-DF1E15AEE492}"/>
              </a:ext>
            </a:extLst>
          </p:cNvPr>
          <p:cNvSpPr>
            <a:spLocks noGrp="1" noChangeArrowheads="1"/>
          </p:cNvSpPr>
          <p:nvPr>
            <p:ph type="sldNum"/>
          </p:nvPr>
        </p:nvSpPr>
        <p:spPr>
          <a:ln/>
        </p:spPr>
        <p:txBody>
          <a:bodyPr/>
          <a:lstStyle/>
          <a:p>
            <a:fld id="{C6E2F768-C1A1-4D22-9950-A2E3441AB1DD}" type="slidenum">
              <a:rPr lang="en-US" altLang="en-US"/>
              <a:pPr/>
              <a:t>1</a:t>
            </a:fld>
            <a:endParaRPr lang="en-US" altLang="en-US"/>
          </a:p>
        </p:txBody>
      </p:sp>
      <p:sp>
        <p:nvSpPr>
          <p:cNvPr id="26625" name="Rectangle 1">
            <a:extLst>
              <a:ext uri="{FF2B5EF4-FFF2-40B4-BE49-F238E27FC236}">
                <a16:creationId xmlns:a16="http://schemas.microsoft.com/office/drawing/2014/main" id="{1AD57169-DFB2-F785-DEEB-88EBEE40FCCD}"/>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6" name="Rectangle 2">
            <a:extLst>
              <a:ext uri="{FF2B5EF4-FFF2-40B4-BE49-F238E27FC236}">
                <a16:creationId xmlns:a16="http://schemas.microsoft.com/office/drawing/2014/main" id="{ECD48611-21FB-2D76-DB1D-6DBB374EEB90}"/>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
        <p:nvSpPr>
          <p:cNvPr id="26627" name="Text Box 3">
            <a:extLst>
              <a:ext uri="{FF2B5EF4-FFF2-40B4-BE49-F238E27FC236}">
                <a16:creationId xmlns:a16="http://schemas.microsoft.com/office/drawing/2014/main" id="{06AEB33B-D3BB-B851-9F0D-0F88A35C12D3}"/>
              </a:ext>
            </a:extLst>
          </p:cNvPr>
          <p:cNvSpPr txBox="1">
            <a:spLocks noChangeArrowheads="1"/>
          </p:cNvSpPr>
          <p:nvPr/>
        </p:nvSpPr>
        <p:spPr bwMode="auto">
          <a:xfrm>
            <a:off x="3970338" y="8829675"/>
            <a:ext cx="3038475"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3240" tIns="46440" rIns="93240" bIns="46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r" eaLnBrk="1" hangingPunct="1">
              <a:buClrTx/>
              <a:buFontTx/>
              <a:buNone/>
            </a:pPr>
            <a:fld id="{0436412F-78EB-4D96-8936-98086C617594}" type="slidenum">
              <a:rPr lang="en-US" altLang="en-US" sz="1200"/>
              <a:pPr algn="r" eaLnBrk="1" hangingPunct="1">
                <a:buClrTx/>
                <a:buFontTx/>
                <a:buNone/>
              </a:pPr>
              <a:t>1</a:t>
            </a:fld>
            <a:endParaRPr lang="en-US"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238E69E9-FB9E-7562-0E09-8CB4EF3DAEB2}"/>
              </a:ext>
            </a:extLst>
          </p:cNvPr>
          <p:cNvSpPr>
            <a:spLocks noGrp="1" noChangeArrowheads="1"/>
          </p:cNvSpPr>
          <p:nvPr>
            <p:ph type="sldNum"/>
          </p:nvPr>
        </p:nvSpPr>
        <p:spPr>
          <a:ln/>
        </p:spPr>
        <p:txBody>
          <a:bodyPr/>
          <a:lstStyle/>
          <a:p>
            <a:fld id="{0D0D34F5-0D2A-4D0B-A65C-5318E8EE8D83}" type="slidenum">
              <a:rPr lang="en-US" altLang="en-US"/>
              <a:pPr/>
              <a:t>10</a:t>
            </a:fld>
            <a:endParaRPr lang="en-US" altLang="en-US"/>
          </a:p>
        </p:txBody>
      </p:sp>
      <p:sp>
        <p:nvSpPr>
          <p:cNvPr id="35841" name="Rectangle 1">
            <a:extLst>
              <a:ext uri="{FF2B5EF4-FFF2-40B4-BE49-F238E27FC236}">
                <a16:creationId xmlns:a16="http://schemas.microsoft.com/office/drawing/2014/main" id="{C4187B16-39B8-DC90-E9A6-850A1034A3D0}"/>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a:extLst>
              <a:ext uri="{FF2B5EF4-FFF2-40B4-BE49-F238E27FC236}">
                <a16:creationId xmlns:a16="http://schemas.microsoft.com/office/drawing/2014/main" id="{43EBE7AF-C1A7-D25C-94B9-6ED1BE4325B0}"/>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CFFD47FA-178F-2098-0979-B14D5604D89C}"/>
              </a:ext>
            </a:extLst>
          </p:cNvPr>
          <p:cNvSpPr>
            <a:spLocks noGrp="1" noChangeArrowheads="1"/>
          </p:cNvSpPr>
          <p:nvPr>
            <p:ph type="sldNum"/>
          </p:nvPr>
        </p:nvSpPr>
        <p:spPr>
          <a:ln/>
        </p:spPr>
        <p:txBody>
          <a:bodyPr/>
          <a:lstStyle/>
          <a:p>
            <a:fld id="{DF23CF44-F1F6-4522-940F-A642B9A4C096}" type="slidenum">
              <a:rPr lang="en-US" altLang="en-US"/>
              <a:pPr/>
              <a:t>11</a:t>
            </a:fld>
            <a:endParaRPr lang="en-US" altLang="en-US"/>
          </a:p>
        </p:txBody>
      </p:sp>
      <p:sp>
        <p:nvSpPr>
          <p:cNvPr id="36865" name="Rectangle 1">
            <a:extLst>
              <a:ext uri="{FF2B5EF4-FFF2-40B4-BE49-F238E27FC236}">
                <a16:creationId xmlns:a16="http://schemas.microsoft.com/office/drawing/2014/main" id="{90538C91-B44D-3DDF-76E6-837F981FEA62}"/>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6" name="Rectangle 2">
            <a:extLst>
              <a:ext uri="{FF2B5EF4-FFF2-40B4-BE49-F238E27FC236}">
                <a16:creationId xmlns:a16="http://schemas.microsoft.com/office/drawing/2014/main" id="{EC6575EF-B38A-02EB-3BDE-524C9993A5C1}"/>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57F6ED73-CBCC-4DA3-BEFA-00B03D6A6056}"/>
              </a:ext>
            </a:extLst>
          </p:cNvPr>
          <p:cNvSpPr>
            <a:spLocks noGrp="1" noChangeArrowheads="1"/>
          </p:cNvSpPr>
          <p:nvPr>
            <p:ph type="sldNum"/>
          </p:nvPr>
        </p:nvSpPr>
        <p:spPr>
          <a:ln/>
        </p:spPr>
        <p:txBody>
          <a:bodyPr/>
          <a:lstStyle/>
          <a:p>
            <a:fld id="{84D5AEBC-8F25-40F0-B5F3-F9F0BC728C46}" type="slidenum">
              <a:rPr lang="en-US" altLang="en-US"/>
              <a:pPr/>
              <a:t>12</a:t>
            </a:fld>
            <a:endParaRPr lang="en-US" altLang="en-US"/>
          </a:p>
        </p:txBody>
      </p:sp>
      <p:sp>
        <p:nvSpPr>
          <p:cNvPr id="37889" name="Rectangle 1">
            <a:extLst>
              <a:ext uri="{FF2B5EF4-FFF2-40B4-BE49-F238E27FC236}">
                <a16:creationId xmlns:a16="http://schemas.microsoft.com/office/drawing/2014/main" id="{739CF3E2-C3B5-C2D0-3199-A31D2F30D9BD}"/>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0" name="Rectangle 2">
            <a:extLst>
              <a:ext uri="{FF2B5EF4-FFF2-40B4-BE49-F238E27FC236}">
                <a16:creationId xmlns:a16="http://schemas.microsoft.com/office/drawing/2014/main" id="{1E7471D0-43F0-D3B8-97D4-C8643AD63AAE}"/>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262AC36E-68D5-A8BD-8C53-FDB7E3A23A53}"/>
              </a:ext>
            </a:extLst>
          </p:cNvPr>
          <p:cNvSpPr>
            <a:spLocks noGrp="1" noChangeArrowheads="1"/>
          </p:cNvSpPr>
          <p:nvPr>
            <p:ph type="sldNum"/>
          </p:nvPr>
        </p:nvSpPr>
        <p:spPr>
          <a:ln/>
        </p:spPr>
        <p:txBody>
          <a:bodyPr/>
          <a:lstStyle/>
          <a:p>
            <a:fld id="{6B3CCCAD-AFFC-4ED6-A0B2-4688349BF8A7}" type="slidenum">
              <a:rPr lang="en-US" altLang="en-US"/>
              <a:pPr/>
              <a:t>13</a:t>
            </a:fld>
            <a:endParaRPr lang="en-US" altLang="en-US"/>
          </a:p>
        </p:txBody>
      </p:sp>
      <p:sp>
        <p:nvSpPr>
          <p:cNvPr id="38913" name="Rectangle 1">
            <a:extLst>
              <a:ext uri="{FF2B5EF4-FFF2-40B4-BE49-F238E27FC236}">
                <a16:creationId xmlns:a16="http://schemas.microsoft.com/office/drawing/2014/main" id="{97B88968-CB85-C101-F6BF-F31FFDDFAA7C}"/>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4" name="Rectangle 2">
            <a:extLst>
              <a:ext uri="{FF2B5EF4-FFF2-40B4-BE49-F238E27FC236}">
                <a16:creationId xmlns:a16="http://schemas.microsoft.com/office/drawing/2014/main" id="{D23A12C0-902D-C683-3FF9-0D8E8B3A4A69}"/>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E471168F-EB18-B2AD-F953-D6E5B4DBA369}"/>
              </a:ext>
            </a:extLst>
          </p:cNvPr>
          <p:cNvSpPr>
            <a:spLocks noGrp="1" noChangeArrowheads="1"/>
          </p:cNvSpPr>
          <p:nvPr>
            <p:ph type="sldNum"/>
          </p:nvPr>
        </p:nvSpPr>
        <p:spPr>
          <a:ln/>
        </p:spPr>
        <p:txBody>
          <a:bodyPr/>
          <a:lstStyle/>
          <a:p>
            <a:fld id="{E4470CD7-7BFE-4965-BD2A-CBB06E0E275A}" type="slidenum">
              <a:rPr lang="en-US" altLang="en-US"/>
              <a:pPr/>
              <a:t>14</a:t>
            </a:fld>
            <a:endParaRPr lang="en-US" altLang="en-US"/>
          </a:p>
        </p:txBody>
      </p:sp>
      <p:sp>
        <p:nvSpPr>
          <p:cNvPr id="39937" name="Rectangle 1">
            <a:extLst>
              <a:ext uri="{FF2B5EF4-FFF2-40B4-BE49-F238E27FC236}">
                <a16:creationId xmlns:a16="http://schemas.microsoft.com/office/drawing/2014/main" id="{107F926A-1937-5C8B-07A0-80972E925A8E}"/>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a:extLst>
              <a:ext uri="{FF2B5EF4-FFF2-40B4-BE49-F238E27FC236}">
                <a16:creationId xmlns:a16="http://schemas.microsoft.com/office/drawing/2014/main" id="{B0C7DD09-146E-8579-FCFA-EA2CEA5B62D1}"/>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B056FECE-A5C5-97DE-73FC-B09E897CDC44}"/>
              </a:ext>
            </a:extLst>
          </p:cNvPr>
          <p:cNvSpPr>
            <a:spLocks noGrp="1" noChangeArrowheads="1"/>
          </p:cNvSpPr>
          <p:nvPr>
            <p:ph type="sldNum"/>
          </p:nvPr>
        </p:nvSpPr>
        <p:spPr>
          <a:ln/>
        </p:spPr>
        <p:txBody>
          <a:bodyPr/>
          <a:lstStyle/>
          <a:p>
            <a:fld id="{99432269-CDC8-4B02-AF95-DE98BB5A2948}" type="slidenum">
              <a:rPr lang="en-US" altLang="en-US"/>
              <a:pPr/>
              <a:t>15</a:t>
            </a:fld>
            <a:endParaRPr lang="en-US" altLang="en-US"/>
          </a:p>
        </p:txBody>
      </p:sp>
      <p:sp>
        <p:nvSpPr>
          <p:cNvPr id="40961" name="Rectangle 1">
            <a:extLst>
              <a:ext uri="{FF2B5EF4-FFF2-40B4-BE49-F238E27FC236}">
                <a16:creationId xmlns:a16="http://schemas.microsoft.com/office/drawing/2014/main" id="{57A48D84-0EF3-5F60-DF5B-791B2CE5F066}"/>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2" name="Text Box 2">
            <a:extLst>
              <a:ext uri="{FF2B5EF4-FFF2-40B4-BE49-F238E27FC236}">
                <a16:creationId xmlns:a16="http://schemas.microsoft.com/office/drawing/2014/main" id="{3571AAC5-66D4-B059-5839-F8082CA135FA}"/>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3240" tIns="46440" rIns="93240" bIns="46440"/>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a:latin typeface="Calibri" panose="020F0502020204030204" pitchFamily="34" charset="0"/>
                <a:cs typeface="Noto Sans CJK SC" charset="0"/>
              </a:rPr>
              <a:t>-</a:t>
            </a:r>
            <a:r>
              <a:rPr lang="en-US" altLang="en-US" i="1">
                <a:solidFill>
                  <a:srgbClr val="1C1F2A"/>
                </a:solidFill>
                <a:latin typeface="Noto Sans" panose="020B0502040504020204" pitchFamily="34" charset="0"/>
                <a:cs typeface="Noto Sans CJK SC" charset="0"/>
              </a:rPr>
              <a:t>Identity management</a:t>
            </a:r>
            <a:r>
              <a:rPr lang="en-US" altLang="en-US">
                <a:solidFill>
                  <a:srgbClr val="1C1F2A"/>
                </a:solidFill>
                <a:latin typeface="Noto Sans" panose="020B0502040504020204" pitchFamily="34" charset="0"/>
                <a:cs typeface="Noto Sans CJK SC" charset="0"/>
              </a:rPr>
              <a:t> confirms that you are you and stores information about you. An identity management database holds information about your identity - for example, your job title and your direct reports - and authenticates that you are, indeed, the person described in the database.</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i="1">
                <a:solidFill>
                  <a:srgbClr val="1C1F2A"/>
                </a:solidFill>
                <a:latin typeface="Noto Sans" panose="020B0502040504020204" pitchFamily="34" charset="0"/>
                <a:cs typeface="Noto Sans CJK SC" charset="0"/>
              </a:rPr>
              <a:t>Access management</a:t>
            </a:r>
            <a:r>
              <a:rPr lang="en-US" altLang="en-US">
                <a:solidFill>
                  <a:srgbClr val="1C1F2A"/>
                </a:solidFill>
                <a:latin typeface="Noto Sans" panose="020B0502040504020204" pitchFamily="34" charset="0"/>
                <a:cs typeface="Noto Sans CJK SC" charset="0"/>
              </a:rPr>
              <a:t> uses the information about your identity to determine which software suites you're allowed access to and what you're allowed to do when you access them. For example, access management will ensure that every manager with direct reports has access to an app for timesheet approval, but not so much access that they can approve their own timesheets.</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tLang="en-US">
              <a:solidFill>
                <a:srgbClr val="1C1F2A"/>
              </a:solidFill>
              <a:latin typeface="Noto Sans" panose="020B0502040504020204" pitchFamily="34" charset="0"/>
              <a:cs typeface="Noto Sans CJK SC"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1E790622-ECDB-AF64-6666-F3D2C9D7866E}"/>
              </a:ext>
            </a:extLst>
          </p:cNvPr>
          <p:cNvSpPr>
            <a:spLocks noGrp="1" noChangeArrowheads="1"/>
          </p:cNvSpPr>
          <p:nvPr>
            <p:ph type="sldNum"/>
          </p:nvPr>
        </p:nvSpPr>
        <p:spPr>
          <a:ln/>
        </p:spPr>
        <p:txBody>
          <a:bodyPr/>
          <a:lstStyle/>
          <a:p>
            <a:fld id="{3C41C02D-660E-43BE-A116-44B54B88220A}" type="slidenum">
              <a:rPr lang="en-US" altLang="en-US"/>
              <a:pPr/>
              <a:t>16</a:t>
            </a:fld>
            <a:endParaRPr lang="en-US" altLang="en-US"/>
          </a:p>
        </p:txBody>
      </p:sp>
      <p:sp>
        <p:nvSpPr>
          <p:cNvPr id="41985" name="Rectangle 1">
            <a:extLst>
              <a:ext uri="{FF2B5EF4-FFF2-40B4-BE49-F238E27FC236}">
                <a16:creationId xmlns:a16="http://schemas.microsoft.com/office/drawing/2014/main" id="{0F215535-70C0-960A-A988-88E4F24BDFB5}"/>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a:extLst>
              <a:ext uri="{FF2B5EF4-FFF2-40B4-BE49-F238E27FC236}">
                <a16:creationId xmlns:a16="http://schemas.microsoft.com/office/drawing/2014/main" id="{231BF47D-84BE-653A-DEDD-B83779656BC9}"/>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293368AD-F4E4-A624-7E82-AA5528F30C33}"/>
              </a:ext>
            </a:extLst>
          </p:cNvPr>
          <p:cNvSpPr>
            <a:spLocks noGrp="1" noChangeArrowheads="1"/>
          </p:cNvSpPr>
          <p:nvPr>
            <p:ph type="sldNum"/>
          </p:nvPr>
        </p:nvSpPr>
        <p:spPr>
          <a:ln/>
        </p:spPr>
        <p:txBody>
          <a:bodyPr/>
          <a:lstStyle/>
          <a:p>
            <a:fld id="{4DE22902-D89F-49E0-8124-B40993FD07F1}" type="slidenum">
              <a:rPr lang="en-US" altLang="en-US"/>
              <a:pPr/>
              <a:t>17</a:t>
            </a:fld>
            <a:endParaRPr lang="en-US" altLang="en-US"/>
          </a:p>
        </p:txBody>
      </p:sp>
      <p:sp>
        <p:nvSpPr>
          <p:cNvPr id="43009" name="Rectangle 1">
            <a:extLst>
              <a:ext uri="{FF2B5EF4-FFF2-40B4-BE49-F238E27FC236}">
                <a16:creationId xmlns:a16="http://schemas.microsoft.com/office/drawing/2014/main" id="{6015EF22-33F5-CC48-7868-71349C437003}"/>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0" name="Rectangle 2">
            <a:extLst>
              <a:ext uri="{FF2B5EF4-FFF2-40B4-BE49-F238E27FC236}">
                <a16:creationId xmlns:a16="http://schemas.microsoft.com/office/drawing/2014/main" id="{CB268708-2C51-2E44-5844-F13F4574FCB3}"/>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013A6375-D34E-6B5D-6756-FF144A53D3ED}"/>
              </a:ext>
            </a:extLst>
          </p:cNvPr>
          <p:cNvSpPr>
            <a:spLocks noGrp="1" noChangeArrowheads="1"/>
          </p:cNvSpPr>
          <p:nvPr>
            <p:ph type="sldNum"/>
          </p:nvPr>
        </p:nvSpPr>
        <p:spPr>
          <a:ln/>
        </p:spPr>
        <p:txBody>
          <a:bodyPr/>
          <a:lstStyle/>
          <a:p>
            <a:fld id="{D95E3E43-7D55-4713-B9FD-74306FA3C0B0}" type="slidenum">
              <a:rPr lang="en-US" altLang="en-US"/>
              <a:pPr/>
              <a:t>18</a:t>
            </a:fld>
            <a:endParaRPr lang="en-US" altLang="en-US"/>
          </a:p>
        </p:txBody>
      </p:sp>
      <p:sp>
        <p:nvSpPr>
          <p:cNvPr id="44033" name="Rectangle 1">
            <a:extLst>
              <a:ext uri="{FF2B5EF4-FFF2-40B4-BE49-F238E27FC236}">
                <a16:creationId xmlns:a16="http://schemas.microsoft.com/office/drawing/2014/main" id="{D0F62625-0615-7B13-80A5-67EA8A69BF98}"/>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4" name="Rectangle 2">
            <a:extLst>
              <a:ext uri="{FF2B5EF4-FFF2-40B4-BE49-F238E27FC236}">
                <a16:creationId xmlns:a16="http://schemas.microsoft.com/office/drawing/2014/main" id="{9B2F0C04-093A-B91E-43B9-FB2BD55F85A1}"/>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3ED94D40-F2F9-394D-BCBB-27DD7D6F55A6}"/>
              </a:ext>
            </a:extLst>
          </p:cNvPr>
          <p:cNvSpPr>
            <a:spLocks noGrp="1" noChangeArrowheads="1"/>
          </p:cNvSpPr>
          <p:nvPr>
            <p:ph type="sldNum"/>
          </p:nvPr>
        </p:nvSpPr>
        <p:spPr>
          <a:ln/>
        </p:spPr>
        <p:txBody>
          <a:bodyPr/>
          <a:lstStyle/>
          <a:p>
            <a:fld id="{C75CBE94-15E8-4715-BE9B-C4A02AE30ABE}" type="slidenum">
              <a:rPr lang="en-US" altLang="en-US"/>
              <a:pPr/>
              <a:t>19</a:t>
            </a:fld>
            <a:endParaRPr lang="en-US" altLang="en-US"/>
          </a:p>
        </p:txBody>
      </p:sp>
      <p:sp>
        <p:nvSpPr>
          <p:cNvPr id="45057" name="Rectangle 1">
            <a:extLst>
              <a:ext uri="{FF2B5EF4-FFF2-40B4-BE49-F238E27FC236}">
                <a16:creationId xmlns:a16="http://schemas.microsoft.com/office/drawing/2014/main" id="{4E62A292-A6EE-729C-3196-F3DFFCA21FC4}"/>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8" name="Rectangle 2">
            <a:extLst>
              <a:ext uri="{FF2B5EF4-FFF2-40B4-BE49-F238E27FC236}">
                <a16:creationId xmlns:a16="http://schemas.microsoft.com/office/drawing/2014/main" id="{AFC923DD-6685-BD9F-E177-184DC1C21BAF}"/>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987F7955-68D9-C062-C20B-52A8222DEED2}"/>
              </a:ext>
            </a:extLst>
          </p:cNvPr>
          <p:cNvSpPr>
            <a:spLocks noGrp="1" noChangeArrowheads="1"/>
          </p:cNvSpPr>
          <p:nvPr>
            <p:ph type="sldNum"/>
          </p:nvPr>
        </p:nvSpPr>
        <p:spPr>
          <a:ln/>
        </p:spPr>
        <p:txBody>
          <a:bodyPr/>
          <a:lstStyle/>
          <a:p>
            <a:fld id="{92FD24E3-E8C2-4314-A858-97200966B116}" type="slidenum">
              <a:rPr lang="en-US" altLang="en-US"/>
              <a:pPr/>
              <a:t>2</a:t>
            </a:fld>
            <a:endParaRPr lang="en-US" altLang="en-US"/>
          </a:p>
        </p:txBody>
      </p:sp>
      <p:sp>
        <p:nvSpPr>
          <p:cNvPr id="27649" name="Rectangle 1">
            <a:extLst>
              <a:ext uri="{FF2B5EF4-FFF2-40B4-BE49-F238E27FC236}">
                <a16:creationId xmlns:a16="http://schemas.microsoft.com/office/drawing/2014/main" id="{0DC16A22-E7AB-D3BD-8BC6-AD7CA94565CB}"/>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a:extLst>
              <a:ext uri="{FF2B5EF4-FFF2-40B4-BE49-F238E27FC236}">
                <a16:creationId xmlns:a16="http://schemas.microsoft.com/office/drawing/2014/main" id="{DAC528F9-9D90-B81A-614A-0FB8DF7E7D32}"/>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B360AB0B-4A19-1856-11A8-E1801EB873DB}"/>
              </a:ext>
            </a:extLst>
          </p:cNvPr>
          <p:cNvSpPr>
            <a:spLocks noGrp="1" noChangeArrowheads="1"/>
          </p:cNvSpPr>
          <p:nvPr>
            <p:ph type="sldNum"/>
          </p:nvPr>
        </p:nvSpPr>
        <p:spPr>
          <a:ln/>
        </p:spPr>
        <p:txBody>
          <a:bodyPr/>
          <a:lstStyle/>
          <a:p>
            <a:fld id="{F71EDA97-37DC-4928-A8B8-5E102CADF23E}" type="slidenum">
              <a:rPr lang="en-US" altLang="en-US"/>
              <a:pPr/>
              <a:t>20</a:t>
            </a:fld>
            <a:endParaRPr lang="en-US" altLang="en-US"/>
          </a:p>
        </p:txBody>
      </p:sp>
      <p:sp>
        <p:nvSpPr>
          <p:cNvPr id="46081" name="Rectangle 1">
            <a:extLst>
              <a:ext uri="{FF2B5EF4-FFF2-40B4-BE49-F238E27FC236}">
                <a16:creationId xmlns:a16="http://schemas.microsoft.com/office/drawing/2014/main" id="{97E85177-69B4-E95A-DE5B-92A3B53EC6F0}"/>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2" name="Rectangle 2">
            <a:extLst>
              <a:ext uri="{FF2B5EF4-FFF2-40B4-BE49-F238E27FC236}">
                <a16:creationId xmlns:a16="http://schemas.microsoft.com/office/drawing/2014/main" id="{FE730236-2988-0960-9E17-9DF7C64B9A57}"/>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4BDF7133-EA06-B2FA-BC47-EBFD167A18AB}"/>
              </a:ext>
            </a:extLst>
          </p:cNvPr>
          <p:cNvSpPr>
            <a:spLocks noGrp="1" noChangeArrowheads="1"/>
          </p:cNvSpPr>
          <p:nvPr>
            <p:ph type="sldNum"/>
          </p:nvPr>
        </p:nvSpPr>
        <p:spPr>
          <a:ln/>
        </p:spPr>
        <p:txBody>
          <a:bodyPr/>
          <a:lstStyle/>
          <a:p>
            <a:fld id="{870F92C1-11A0-4219-BB15-DB4AF49D000E}" type="slidenum">
              <a:rPr lang="en-US" altLang="en-US"/>
              <a:pPr/>
              <a:t>21</a:t>
            </a:fld>
            <a:endParaRPr lang="en-US" altLang="en-US"/>
          </a:p>
        </p:txBody>
      </p:sp>
      <p:sp>
        <p:nvSpPr>
          <p:cNvPr id="47105" name="Rectangle 1">
            <a:extLst>
              <a:ext uri="{FF2B5EF4-FFF2-40B4-BE49-F238E27FC236}">
                <a16:creationId xmlns:a16="http://schemas.microsoft.com/office/drawing/2014/main" id="{E348FD22-D3D3-B6B7-E8F6-58F3EC9EF538}"/>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6" name="Rectangle 2">
            <a:extLst>
              <a:ext uri="{FF2B5EF4-FFF2-40B4-BE49-F238E27FC236}">
                <a16:creationId xmlns:a16="http://schemas.microsoft.com/office/drawing/2014/main" id="{22DE7383-D901-9901-A398-7D2A3287499B}"/>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0DF44FAF-2073-CB08-1CFC-B2355AAA0BD9}"/>
              </a:ext>
            </a:extLst>
          </p:cNvPr>
          <p:cNvSpPr>
            <a:spLocks noGrp="1" noChangeArrowheads="1"/>
          </p:cNvSpPr>
          <p:nvPr>
            <p:ph type="sldNum"/>
          </p:nvPr>
        </p:nvSpPr>
        <p:spPr>
          <a:ln/>
        </p:spPr>
        <p:txBody>
          <a:bodyPr/>
          <a:lstStyle/>
          <a:p>
            <a:fld id="{138DA437-DC48-4B85-BC2A-51AE60F5605B}" type="slidenum">
              <a:rPr lang="en-US" altLang="en-US"/>
              <a:pPr/>
              <a:t>3</a:t>
            </a:fld>
            <a:endParaRPr lang="en-US" altLang="en-US"/>
          </a:p>
        </p:txBody>
      </p:sp>
      <p:sp>
        <p:nvSpPr>
          <p:cNvPr id="28673" name="Rectangle 1">
            <a:extLst>
              <a:ext uri="{FF2B5EF4-FFF2-40B4-BE49-F238E27FC236}">
                <a16:creationId xmlns:a16="http://schemas.microsoft.com/office/drawing/2014/main" id="{D3197E52-DC7D-C25D-A666-74A36AE49755}"/>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4" name="Rectangle 2">
            <a:extLst>
              <a:ext uri="{FF2B5EF4-FFF2-40B4-BE49-F238E27FC236}">
                <a16:creationId xmlns:a16="http://schemas.microsoft.com/office/drawing/2014/main" id="{A1F3C63C-F78A-A378-371E-594A300F561F}"/>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EC816B84-8F19-91F1-042E-6BA266B3CF48}"/>
              </a:ext>
            </a:extLst>
          </p:cNvPr>
          <p:cNvSpPr>
            <a:spLocks noGrp="1" noChangeArrowheads="1"/>
          </p:cNvSpPr>
          <p:nvPr>
            <p:ph type="sldNum"/>
          </p:nvPr>
        </p:nvSpPr>
        <p:spPr>
          <a:ln/>
        </p:spPr>
        <p:txBody>
          <a:bodyPr/>
          <a:lstStyle/>
          <a:p>
            <a:fld id="{F5DA26B1-8DF8-4417-8499-475FC4B80EC8}" type="slidenum">
              <a:rPr lang="en-US" altLang="en-US"/>
              <a:pPr/>
              <a:t>4</a:t>
            </a:fld>
            <a:endParaRPr lang="en-US" altLang="en-US"/>
          </a:p>
        </p:txBody>
      </p:sp>
      <p:sp>
        <p:nvSpPr>
          <p:cNvPr id="29697" name="Rectangle 1">
            <a:extLst>
              <a:ext uri="{FF2B5EF4-FFF2-40B4-BE49-F238E27FC236}">
                <a16:creationId xmlns:a16="http://schemas.microsoft.com/office/drawing/2014/main" id="{BF74836A-3702-765F-2E07-7A9ADFA1AF6A}"/>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698" name="Rectangle 2">
            <a:extLst>
              <a:ext uri="{FF2B5EF4-FFF2-40B4-BE49-F238E27FC236}">
                <a16:creationId xmlns:a16="http://schemas.microsoft.com/office/drawing/2014/main" id="{530AB74E-081F-6298-22BB-C7A9437D72FD}"/>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D2F09B5A-C526-D053-A323-A50E42C12BB4}"/>
              </a:ext>
            </a:extLst>
          </p:cNvPr>
          <p:cNvSpPr>
            <a:spLocks noGrp="1" noChangeArrowheads="1"/>
          </p:cNvSpPr>
          <p:nvPr>
            <p:ph type="sldNum"/>
          </p:nvPr>
        </p:nvSpPr>
        <p:spPr>
          <a:ln/>
        </p:spPr>
        <p:txBody>
          <a:bodyPr/>
          <a:lstStyle/>
          <a:p>
            <a:fld id="{B4E58BF2-FF65-469A-934C-12DBFF223374}" type="slidenum">
              <a:rPr lang="en-US" altLang="en-US"/>
              <a:pPr/>
              <a:t>5</a:t>
            </a:fld>
            <a:endParaRPr lang="en-US" altLang="en-US"/>
          </a:p>
        </p:txBody>
      </p:sp>
      <p:sp>
        <p:nvSpPr>
          <p:cNvPr id="30721" name="Rectangle 1">
            <a:extLst>
              <a:ext uri="{FF2B5EF4-FFF2-40B4-BE49-F238E27FC236}">
                <a16:creationId xmlns:a16="http://schemas.microsoft.com/office/drawing/2014/main" id="{06E2704A-5313-B83F-3238-D98E8D713D20}"/>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2" name="Rectangle 2">
            <a:extLst>
              <a:ext uri="{FF2B5EF4-FFF2-40B4-BE49-F238E27FC236}">
                <a16:creationId xmlns:a16="http://schemas.microsoft.com/office/drawing/2014/main" id="{4A703853-EE03-4C23-1E5C-2F8113FC59BF}"/>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2E51EEE5-B638-60C7-5922-6DBCF03305EC}"/>
              </a:ext>
            </a:extLst>
          </p:cNvPr>
          <p:cNvSpPr>
            <a:spLocks noGrp="1" noChangeArrowheads="1"/>
          </p:cNvSpPr>
          <p:nvPr>
            <p:ph type="sldNum"/>
          </p:nvPr>
        </p:nvSpPr>
        <p:spPr>
          <a:ln/>
        </p:spPr>
        <p:txBody>
          <a:bodyPr/>
          <a:lstStyle/>
          <a:p>
            <a:fld id="{7C33E464-16B0-46F8-8875-EC9C21C2BF07}" type="slidenum">
              <a:rPr lang="en-US" altLang="en-US"/>
              <a:pPr/>
              <a:t>6</a:t>
            </a:fld>
            <a:endParaRPr lang="en-US" altLang="en-US"/>
          </a:p>
        </p:txBody>
      </p:sp>
      <p:sp>
        <p:nvSpPr>
          <p:cNvPr id="31745" name="Rectangle 1">
            <a:extLst>
              <a:ext uri="{FF2B5EF4-FFF2-40B4-BE49-F238E27FC236}">
                <a16:creationId xmlns:a16="http://schemas.microsoft.com/office/drawing/2014/main" id="{31377740-8BAB-13A6-0632-F5FE924F93FB}"/>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746" name="Rectangle 2">
            <a:extLst>
              <a:ext uri="{FF2B5EF4-FFF2-40B4-BE49-F238E27FC236}">
                <a16:creationId xmlns:a16="http://schemas.microsoft.com/office/drawing/2014/main" id="{ADBE0D15-7D2D-A739-7541-4A13581B7BB6}"/>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94BCC074-9BCD-C70D-A80D-7BD61E24E842}"/>
              </a:ext>
            </a:extLst>
          </p:cNvPr>
          <p:cNvSpPr>
            <a:spLocks noGrp="1" noChangeArrowheads="1"/>
          </p:cNvSpPr>
          <p:nvPr>
            <p:ph type="sldNum"/>
          </p:nvPr>
        </p:nvSpPr>
        <p:spPr>
          <a:ln/>
        </p:spPr>
        <p:txBody>
          <a:bodyPr/>
          <a:lstStyle/>
          <a:p>
            <a:fld id="{D49B7A98-CAF0-4136-8D6F-3A6F26C8EC77}" type="slidenum">
              <a:rPr lang="en-US" altLang="en-US"/>
              <a:pPr/>
              <a:t>7</a:t>
            </a:fld>
            <a:endParaRPr lang="en-US" altLang="en-US"/>
          </a:p>
        </p:txBody>
      </p:sp>
      <p:sp>
        <p:nvSpPr>
          <p:cNvPr id="32769" name="Rectangle 1">
            <a:extLst>
              <a:ext uri="{FF2B5EF4-FFF2-40B4-BE49-F238E27FC236}">
                <a16:creationId xmlns:a16="http://schemas.microsoft.com/office/drawing/2014/main" id="{50FB49B5-C8B1-50B7-1E30-34E96C8C17B8}"/>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0" name="Rectangle 2">
            <a:extLst>
              <a:ext uri="{FF2B5EF4-FFF2-40B4-BE49-F238E27FC236}">
                <a16:creationId xmlns:a16="http://schemas.microsoft.com/office/drawing/2014/main" id="{5DACC584-4181-F67F-9FB8-51D812996D55}"/>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ADACBEB9-A627-F61B-9BC9-77AA2221BFAD}"/>
              </a:ext>
            </a:extLst>
          </p:cNvPr>
          <p:cNvSpPr>
            <a:spLocks noGrp="1" noChangeArrowheads="1"/>
          </p:cNvSpPr>
          <p:nvPr>
            <p:ph type="sldNum"/>
          </p:nvPr>
        </p:nvSpPr>
        <p:spPr>
          <a:ln/>
        </p:spPr>
        <p:txBody>
          <a:bodyPr/>
          <a:lstStyle/>
          <a:p>
            <a:fld id="{58D5965A-211C-4C8C-A658-3250BB12D150}" type="slidenum">
              <a:rPr lang="en-US" altLang="en-US"/>
              <a:pPr/>
              <a:t>8</a:t>
            </a:fld>
            <a:endParaRPr lang="en-US" altLang="en-US"/>
          </a:p>
        </p:txBody>
      </p:sp>
      <p:sp>
        <p:nvSpPr>
          <p:cNvPr id="33793" name="Rectangle 1">
            <a:extLst>
              <a:ext uri="{FF2B5EF4-FFF2-40B4-BE49-F238E27FC236}">
                <a16:creationId xmlns:a16="http://schemas.microsoft.com/office/drawing/2014/main" id="{814BD6A3-A68D-0D04-B6B2-292237D6C1F2}"/>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3794" name="Rectangle 2">
            <a:extLst>
              <a:ext uri="{FF2B5EF4-FFF2-40B4-BE49-F238E27FC236}">
                <a16:creationId xmlns:a16="http://schemas.microsoft.com/office/drawing/2014/main" id="{A422A4E5-00F6-B789-D803-59B43A32889A}"/>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E1AC4A39-C38D-215A-333B-D74F2880B99E}"/>
              </a:ext>
            </a:extLst>
          </p:cNvPr>
          <p:cNvSpPr>
            <a:spLocks noGrp="1" noChangeArrowheads="1"/>
          </p:cNvSpPr>
          <p:nvPr>
            <p:ph type="sldNum"/>
          </p:nvPr>
        </p:nvSpPr>
        <p:spPr>
          <a:ln/>
        </p:spPr>
        <p:txBody>
          <a:bodyPr/>
          <a:lstStyle/>
          <a:p>
            <a:fld id="{B44AAB36-B18F-4EDE-9EF9-A961B9F401C7}" type="slidenum">
              <a:rPr lang="en-US" altLang="en-US"/>
              <a:pPr/>
              <a:t>9</a:t>
            </a:fld>
            <a:endParaRPr lang="en-US" altLang="en-US"/>
          </a:p>
        </p:txBody>
      </p:sp>
      <p:sp>
        <p:nvSpPr>
          <p:cNvPr id="34817" name="Rectangle 1">
            <a:extLst>
              <a:ext uri="{FF2B5EF4-FFF2-40B4-BE49-F238E27FC236}">
                <a16:creationId xmlns:a16="http://schemas.microsoft.com/office/drawing/2014/main" id="{BFF37844-3C19-04BA-9FA0-5B31C2583C19}"/>
              </a:ext>
            </a:extLst>
          </p:cNvPr>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18" name="Rectangle 2">
            <a:extLst>
              <a:ext uri="{FF2B5EF4-FFF2-40B4-BE49-F238E27FC236}">
                <a16:creationId xmlns:a16="http://schemas.microsoft.com/office/drawing/2014/main" id="{1AB5EBC1-9AF0-2C67-9664-6C8A4D963420}"/>
              </a:ext>
            </a:extLst>
          </p:cNvPr>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0BB9D-512A-E21A-D4C2-E99B408707AA}"/>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AB5DC56-C002-B9E8-20C9-A8DE1529A8E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47533F2-88EB-F3E0-DD7E-6FF7E6B048A0}"/>
              </a:ext>
            </a:extLst>
          </p:cNvPr>
          <p:cNvSpPr>
            <a:spLocks noGrp="1"/>
          </p:cNvSpPr>
          <p:nvPr>
            <p:ph type="dt" idx="10"/>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DFE7C5DF-AC33-33EF-807D-851365A91AD3}"/>
              </a:ext>
            </a:extLst>
          </p:cNvPr>
          <p:cNvSpPr>
            <a:spLocks noGrp="1"/>
          </p:cNvSpPr>
          <p:nvPr>
            <p:ph type="sldNum" idx="11"/>
          </p:nvPr>
        </p:nvSpPr>
        <p:spPr/>
        <p:txBody>
          <a:bodyPr/>
          <a:lstStyle>
            <a:lvl1pPr>
              <a:defRPr/>
            </a:lvl1pPr>
          </a:lstStyle>
          <a:p>
            <a:fld id="{FC9FF0EF-54A3-417D-8D7C-8816BC39194D}" type="slidenum">
              <a:rPr lang="en-GB" altLang="en-US"/>
              <a:pPr/>
              <a:t>‹#›</a:t>
            </a:fld>
            <a:endParaRPr lang="en-GB" altLang="en-US"/>
          </a:p>
        </p:txBody>
      </p:sp>
    </p:spTree>
    <p:extLst>
      <p:ext uri="{BB962C8B-B14F-4D97-AF65-F5344CB8AC3E}">
        <p14:creationId xmlns:p14="http://schemas.microsoft.com/office/powerpoint/2010/main" val="4112123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0DB32-5AC3-AF97-5072-F474058D278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BC2ADB-E001-2CA3-750D-EC95DB3FDD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222717-807C-CA09-3727-D5D63E263A6C}"/>
              </a:ext>
            </a:extLst>
          </p:cNvPr>
          <p:cNvSpPr>
            <a:spLocks noGrp="1"/>
          </p:cNvSpPr>
          <p:nvPr>
            <p:ph type="dt" idx="10"/>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C43CA9EB-9BD4-F88B-C53C-57D19AD6CF5B}"/>
              </a:ext>
            </a:extLst>
          </p:cNvPr>
          <p:cNvSpPr>
            <a:spLocks noGrp="1"/>
          </p:cNvSpPr>
          <p:nvPr>
            <p:ph type="sldNum" idx="11"/>
          </p:nvPr>
        </p:nvSpPr>
        <p:spPr/>
        <p:txBody>
          <a:bodyPr/>
          <a:lstStyle>
            <a:lvl1pPr>
              <a:defRPr/>
            </a:lvl1pPr>
          </a:lstStyle>
          <a:p>
            <a:fld id="{A288D4E4-1173-448D-A0C8-E757F0FAD8B4}" type="slidenum">
              <a:rPr lang="en-GB" altLang="en-US"/>
              <a:pPr/>
              <a:t>‹#›</a:t>
            </a:fld>
            <a:endParaRPr lang="en-GB" altLang="en-US"/>
          </a:p>
        </p:txBody>
      </p:sp>
    </p:spTree>
    <p:extLst>
      <p:ext uri="{BB962C8B-B14F-4D97-AF65-F5344CB8AC3E}">
        <p14:creationId xmlns:p14="http://schemas.microsoft.com/office/powerpoint/2010/main" val="1970425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D3ABDE-7765-EF0E-2114-CAD9452C10D8}"/>
              </a:ext>
            </a:extLst>
          </p:cNvPr>
          <p:cNvSpPr>
            <a:spLocks noGrp="1"/>
          </p:cNvSpPr>
          <p:nvPr>
            <p:ph type="title" orient="vert"/>
          </p:nvPr>
        </p:nvSpPr>
        <p:spPr>
          <a:xfrm>
            <a:off x="6629400" y="274638"/>
            <a:ext cx="2055813" cy="584993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23E4932-65DE-B025-78FE-CB90D98781CF}"/>
              </a:ext>
            </a:extLst>
          </p:cNvPr>
          <p:cNvSpPr>
            <a:spLocks noGrp="1"/>
          </p:cNvSpPr>
          <p:nvPr>
            <p:ph type="body" orient="vert" idx="1"/>
          </p:nvPr>
        </p:nvSpPr>
        <p:spPr>
          <a:xfrm>
            <a:off x="457200" y="274638"/>
            <a:ext cx="6019800" cy="58499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46339F-143D-69DE-3B30-E2EA9AE40D16}"/>
              </a:ext>
            </a:extLst>
          </p:cNvPr>
          <p:cNvSpPr>
            <a:spLocks noGrp="1"/>
          </p:cNvSpPr>
          <p:nvPr>
            <p:ph type="dt" idx="10"/>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DD9DE148-C99E-A75F-F3BB-24A8593C4D48}"/>
              </a:ext>
            </a:extLst>
          </p:cNvPr>
          <p:cNvSpPr>
            <a:spLocks noGrp="1"/>
          </p:cNvSpPr>
          <p:nvPr>
            <p:ph type="sldNum" idx="11"/>
          </p:nvPr>
        </p:nvSpPr>
        <p:spPr/>
        <p:txBody>
          <a:bodyPr/>
          <a:lstStyle>
            <a:lvl1pPr>
              <a:defRPr/>
            </a:lvl1pPr>
          </a:lstStyle>
          <a:p>
            <a:fld id="{27099684-FE3A-4C96-8B3B-12B74CB5BDD5}" type="slidenum">
              <a:rPr lang="en-GB" altLang="en-US"/>
              <a:pPr/>
              <a:t>‹#›</a:t>
            </a:fld>
            <a:endParaRPr lang="en-GB" altLang="en-US"/>
          </a:p>
        </p:txBody>
      </p:sp>
    </p:spTree>
    <p:extLst>
      <p:ext uri="{BB962C8B-B14F-4D97-AF65-F5344CB8AC3E}">
        <p14:creationId xmlns:p14="http://schemas.microsoft.com/office/powerpoint/2010/main" val="3402321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45510-DF35-FD3B-F5BF-D7D863BE8415}"/>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AB8430C-DC70-A052-37DF-D28C22FBD7F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135071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83C3B-A98F-C13F-72BD-4E772E8613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1B8F69-B3A4-3EA9-1442-E8F1A24890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3947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9725B-28DF-F592-8C66-4285E1523FD3}"/>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66D1BC3-E934-F94F-40D9-FF7FC97E486A}"/>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9561744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DD61E-AC4B-A0DD-2D4F-20056BCA30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C0FDDF-DB08-88D5-4C48-7B7918D50D13}"/>
              </a:ext>
            </a:extLst>
          </p:cNvPr>
          <p:cNvSpPr>
            <a:spLocks noGrp="1"/>
          </p:cNvSpPr>
          <p:nvPr>
            <p:ph sz="half" idx="1"/>
          </p:nvPr>
        </p:nvSpPr>
        <p:spPr>
          <a:xfrm>
            <a:off x="457200" y="1600200"/>
            <a:ext cx="4037013" cy="452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46D93E9-3EE1-1EF6-69C2-F863A439CDE5}"/>
              </a:ext>
            </a:extLst>
          </p:cNvPr>
          <p:cNvSpPr>
            <a:spLocks noGrp="1"/>
          </p:cNvSpPr>
          <p:nvPr>
            <p:ph sz="half" idx="2"/>
          </p:nvPr>
        </p:nvSpPr>
        <p:spPr>
          <a:xfrm>
            <a:off x="4646613" y="1600200"/>
            <a:ext cx="4038600" cy="452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092850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D0653-716C-6113-4E6C-FDC37DDB6E37}"/>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D43D7E4-0976-BBC4-BCA4-07F46A5E6C3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028375-0B81-EB52-1ADE-508C5DD27EC7}"/>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FF37C04-FA05-859C-762C-45752D75DEE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5AC660-3215-018C-3FFE-6DC4434280E6}"/>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41726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F3F00-15F4-E8FC-F4E9-E701A4E4AE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158179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082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5177E-EC31-2249-3B4A-80A9C451E86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F35AE6F-FFFE-B653-E2D8-EF96A97F69C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1C97ADA-4B7E-5DA1-C08E-2B9C33E6925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031899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C1DF-271B-B2D0-8D32-4B4181B1EC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95345D-4D01-434D-B810-1633660BD73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E12E89-629F-6AB5-C7F7-D460913BED42}"/>
              </a:ext>
            </a:extLst>
          </p:cNvPr>
          <p:cNvSpPr>
            <a:spLocks noGrp="1"/>
          </p:cNvSpPr>
          <p:nvPr>
            <p:ph type="dt" idx="10"/>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4B9230AA-A757-90B6-B05F-A391C4DA8FA7}"/>
              </a:ext>
            </a:extLst>
          </p:cNvPr>
          <p:cNvSpPr>
            <a:spLocks noGrp="1"/>
          </p:cNvSpPr>
          <p:nvPr>
            <p:ph type="sldNum" idx="11"/>
          </p:nvPr>
        </p:nvSpPr>
        <p:spPr/>
        <p:txBody>
          <a:bodyPr/>
          <a:lstStyle>
            <a:lvl1pPr>
              <a:defRPr/>
            </a:lvl1pPr>
          </a:lstStyle>
          <a:p>
            <a:fld id="{30AB40E6-53F0-4832-AF54-B9E2C3202572}" type="slidenum">
              <a:rPr lang="en-GB" altLang="en-US"/>
              <a:pPr/>
              <a:t>‹#›</a:t>
            </a:fld>
            <a:endParaRPr lang="en-GB" altLang="en-US"/>
          </a:p>
        </p:txBody>
      </p:sp>
    </p:spTree>
    <p:extLst>
      <p:ext uri="{BB962C8B-B14F-4D97-AF65-F5344CB8AC3E}">
        <p14:creationId xmlns:p14="http://schemas.microsoft.com/office/powerpoint/2010/main" val="39175457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1BFFB-DF8B-73D0-A466-191886E816C4}"/>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781F75-4386-EF88-387E-4F874FD0A39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F1A1B5-91E8-344A-22D9-D9A6C91F1DE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0308694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1237E-252E-C848-B92F-AF8D0B795D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FB5391-C161-B03F-801B-45F7D92323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126458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ED15E8-853C-FF76-7F6D-1323836F180D}"/>
              </a:ext>
            </a:extLst>
          </p:cNvPr>
          <p:cNvSpPr>
            <a:spLocks noGrp="1"/>
          </p:cNvSpPr>
          <p:nvPr>
            <p:ph type="title" orient="vert"/>
          </p:nvPr>
        </p:nvSpPr>
        <p:spPr>
          <a:xfrm>
            <a:off x="6629400" y="274638"/>
            <a:ext cx="2055813" cy="584993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391794F-F445-A7A7-893F-F7FF35149434}"/>
              </a:ext>
            </a:extLst>
          </p:cNvPr>
          <p:cNvSpPr>
            <a:spLocks noGrp="1"/>
          </p:cNvSpPr>
          <p:nvPr>
            <p:ph type="body" orient="vert" idx="1"/>
          </p:nvPr>
        </p:nvSpPr>
        <p:spPr>
          <a:xfrm>
            <a:off x="457200" y="274638"/>
            <a:ext cx="6019800" cy="58499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877657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92A11-8AC3-00FD-BE03-4B9ACA28811E}"/>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172DFE1-65A4-DCF5-215C-A764C085425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2245601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1EF26-175D-C67F-0242-19B3C9C938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FABB7A-A009-F0C2-7A6E-4CA0C6206D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75026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F62B2-93F3-6947-642B-8A745B35CE0D}"/>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1BC0E4D-7D75-546C-B0D7-4CC020BD7227}"/>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6855155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6420E-87B7-E0FB-9A03-A1408592DB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2FF694-3419-EB7D-452C-0D5D72618AA2}"/>
              </a:ext>
            </a:extLst>
          </p:cNvPr>
          <p:cNvSpPr>
            <a:spLocks noGrp="1"/>
          </p:cNvSpPr>
          <p:nvPr>
            <p:ph sz="half" idx="1"/>
          </p:nvPr>
        </p:nvSpPr>
        <p:spPr>
          <a:xfrm>
            <a:off x="457200" y="1600200"/>
            <a:ext cx="4037013" cy="452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DAE551-2191-694C-AA02-8A3834DBAFFC}"/>
              </a:ext>
            </a:extLst>
          </p:cNvPr>
          <p:cNvSpPr>
            <a:spLocks noGrp="1"/>
          </p:cNvSpPr>
          <p:nvPr>
            <p:ph sz="half" idx="2"/>
          </p:nvPr>
        </p:nvSpPr>
        <p:spPr>
          <a:xfrm>
            <a:off x="4646613" y="1600200"/>
            <a:ext cx="4038600" cy="452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61690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B7C2F-9D01-49C7-8FD4-E4368A610A1C}"/>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1535142-FAF5-90F8-FF8C-A21FFAF9FEB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F2117D-9565-C39B-501D-40CC8DF7052B}"/>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F6AE446-2203-EB2B-4515-C9DD5766003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775B1AC-06D5-427D-2A90-260285AC1695}"/>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708507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A09C7-6669-C8B6-2619-83AA5DA7B99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84153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4827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48C84-26F0-9B46-2516-C206CC2217CC}"/>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81E963A-D69F-95E9-8F3E-ADAF915C3F5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96CE224F-6F93-1CA9-4405-37888736839F}"/>
              </a:ext>
            </a:extLst>
          </p:cNvPr>
          <p:cNvSpPr>
            <a:spLocks noGrp="1"/>
          </p:cNvSpPr>
          <p:nvPr>
            <p:ph type="dt" idx="10"/>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EC29A437-9DE1-444E-EDD3-875094B2DF5B}"/>
              </a:ext>
            </a:extLst>
          </p:cNvPr>
          <p:cNvSpPr>
            <a:spLocks noGrp="1"/>
          </p:cNvSpPr>
          <p:nvPr>
            <p:ph type="sldNum" idx="11"/>
          </p:nvPr>
        </p:nvSpPr>
        <p:spPr/>
        <p:txBody>
          <a:bodyPr/>
          <a:lstStyle>
            <a:lvl1pPr>
              <a:defRPr/>
            </a:lvl1pPr>
          </a:lstStyle>
          <a:p>
            <a:fld id="{708B9D19-C278-42AA-BD6F-271E6F0E45BB}" type="slidenum">
              <a:rPr lang="en-GB" altLang="en-US"/>
              <a:pPr/>
              <a:t>‹#›</a:t>
            </a:fld>
            <a:endParaRPr lang="en-GB" altLang="en-US"/>
          </a:p>
        </p:txBody>
      </p:sp>
    </p:spTree>
    <p:extLst>
      <p:ext uri="{BB962C8B-B14F-4D97-AF65-F5344CB8AC3E}">
        <p14:creationId xmlns:p14="http://schemas.microsoft.com/office/powerpoint/2010/main" val="35229461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2A2EB-A10F-CF8B-BE9D-AFD72C2E9A8D}"/>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CE9DD5-693C-CFF1-D4E1-16B44E13571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6AC2DEF-CF6C-8226-D4CF-4573044BDF9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9647374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87DEA-9028-DB6C-8987-A75227668424}"/>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13C3B6E-6289-0212-03C6-E33311443CC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2BBFE52-0C3B-A374-EC55-4A8ED979586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938092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EE52F-1B8E-A338-74E2-D5B65C91AA4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18E6706-C531-2201-032D-AF36AA1773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73441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BE2A16-62E7-D8F0-3955-5866674D8A32}"/>
              </a:ext>
            </a:extLst>
          </p:cNvPr>
          <p:cNvSpPr>
            <a:spLocks noGrp="1"/>
          </p:cNvSpPr>
          <p:nvPr>
            <p:ph type="title" orient="vert"/>
          </p:nvPr>
        </p:nvSpPr>
        <p:spPr>
          <a:xfrm>
            <a:off x="6629400" y="274638"/>
            <a:ext cx="2055813" cy="584993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28D14C3-56E3-9808-358F-D67AACA33B5B}"/>
              </a:ext>
            </a:extLst>
          </p:cNvPr>
          <p:cNvSpPr>
            <a:spLocks noGrp="1"/>
          </p:cNvSpPr>
          <p:nvPr>
            <p:ph type="body" orient="vert" idx="1"/>
          </p:nvPr>
        </p:nvSpPr>
        <p:spPr>
          <a:xfrm>
            <a:off x="457200" y="274638"/>
            <a:ext cx="6019800" cy="58499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5507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1041D-34AB-23FC-1ABD-016CE1878A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6A7399-A544-910D-206E-FED8FEA0C997}"/>
              </a:ext>
            </a:extLst>
          </p:cNvPr>
          <p:cNvSpPr>
            <a:spLocks noGrp="1"/>
          </p:cNvSpPr>
          <p:nvPr>
            <p:ph sz="half" idx="1"/>
          </p:nvPr>
        </p:nvSpPr>
        <p:spPr>
          <a:xfrm>
            <a:off x="457200" y="1600200"/>
            <a:ext cx="4037013" cy="452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F033FDD-C78B-EAAA-B9FA-C918E1F5ACBF}"/>
              </a:ext>
            </a:extLst>
          </p:cNvPr>
          <p:cNvSpPr>
            <a:spLocks noGrp="1"/>
          </p:cNvSpPr>
          <p:nvPr>
            <p:ph sz="half" idx="2"/>
          </p:nvPr>
        </p:nvSpPr>
        <p:spPr>
          <a:xfrm>
            <a:off x="4646613" y="1600200"/>
            <a:ext cx="4038600" cy="452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6CCBA79-4D93-59A8-7DAE-F19838FBD5A6}"/>
              </a:ext>
            </a:extLst>
          </p:cNvPr>
          <p:cNvSpPr>
            <a:spLocks noGrp="1"/>
          </p:cNvSpPr>
          <p:nvPr>
            <p:ph type="dt" idx="10"/>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FBF21621-E119-A0C7-A431-A81E145483F7}"/>
              </a:ext>
            </a:extLst>
          </p:cNvPr>
          <p:cNvSpPr>
            <a:spLocks noGrp="1"/>
          </p:cNvSpPr>
          <p:nvPr>
            <p:ph type="sldNum" idx="11"/>
          </p:nvPr>
        </p:nvSpPr>
        <p:spPr/>
        <p:txBody>
          <a:bodyPr/>
          <a:lstStyle>
            <a:lvl1pPr>
              <a:defRPr/>
            </a:lvl1pPr>
          </a:lstStyle>
          <a:p>
            <a:fld id="{CBEE2ACC-41A4-4DE4-B5E7-AA4DC06402A6}" type="slidenum">
              <a:rPr lang="en-GB" altLang="en-US"/>
              <a:pPr/>
              <a:t>‹#›</a:t>
            </a:fld>
            <a:endParaRPr lang="en-GB" altLang="en-US"/>
          </a:p>
        </p:txBody>
      </p:sp>
    </p:spTree>
    <p:extLst>
      <p:ext uri="{BB962C8B-B14F-4D97-AF65-F5344CB8AC3E}">
        <p14:creationId xmlns:p14="http://schemas.microsoft.com/office/powerpoint/2010/main" val="777811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72C79-E1F9-E0F1-CD02-18F308A1984D}"/>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4518CE-A3D5-51BF-88A1-2120F5495C9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9FD6E27-9F29-5200-3626-500F3768157A}"/>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BFD8C5-B278-05F9-E974-122FE2A110B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E6889B9-0D19-ECBF-2AF0-0E9FF9989C23}"/>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67F52FF-117E-15EB-8333-864CB9E71F83}"/>
              </a:ext>
            </a:extLst>
          </p:cNvPr>
          <p:cNvSpPr>
            <a:spLocks noGrp="1"/>
          </p:cNvSpPr>
          <p:nvPr>
            <p:ph type="dt" idx="10"/>
          </p:nvPr>
        </p:nvSpPr>
        <p:spPr/>
        <p:txBody>
          <a:bodyPr/>
          <a:lstStyle>
            <a:lvl1pPr>
              <a:defRPr/>
            </a:lvl1pPr>
          </a:lstStyle>
          <a:p>
            <a:endParaRPr lang="en-GB" altLang="en-US"/>
          </a:p>
        </p:txBody>
      </p:sp>
      <p:sp>
        <p:nvSpPr>
          <p:cNvPr id="8" name="Slide Number Placeholder 7">
            <a:extLst>
              <a:ext uri="{FF2B5EF4-FFF2-40B4-BE49-F238E27FC236}">
                <a16:creationId xmlns:a16="http://schemas.microsoft.com/office/drawing/2014/main" id="{4F95AE3A-CC03-CE6A-E6D3-9892E25741E7}"/>
              </a:ext>
            </a:extLst>
          </p:cNvPr>
          <p:cNvSpPr>
            <a:spLocks noGrp="1"/>
          </p:cNvSpPr>
          <p:nvPr>
            <p:ph type="sldNum" idx="11"/>
          </p:nvPr>
        </p:nvSpPr>
        <p:spPr/>
        <p:txBody>
          <a:bodyPr/>
          <a:lstStyle>
            <a:lvl1pPr>
              <a:defRPr/>
            </a:lvl1pPr>
          </a:lstStyle>
          <a:p>
            <a:fld id="{9B26E83C-298B-4942-98A1-8BA9FE0D3B54}" type="slidenum">
              <a:rPr lang="en-GB" altLang="en-US"/>
              <a:pPr/>
              <a:t>‹#›</a:t>
            </a:fld>
            <a:endParaRPr lang="en-GB" altLang="en-US"/>
          </a:p>
        </p:txBody>
      </p:sp>
    </p:spTree>
    <p:extLst>
      <p:ext uri="{BB962C8B-B14F-4D97-AF65-F5344CB8AC3E}">
        <p14:creationId xmlns:p14="http://schemas.microsoft.com/office/powerpoint/2010/main" val="2829153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C4E4F-62B7-F659-8BE9-BF22836B1B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ADBCBE-65EC-1F0A-70E2-E986BBB08147}"/>
              </a:ext>
            </a:extLst>
          </p:cNvPr>
          <p:cNvSpPr>
            <a:spLocks noGrp="1"/>
          </p:cNvSpPr>
          <p:nvPr>
            <p:ph type="dt" idx="10"/>
          </p:nvPr>
        </p:nvSpPr>
        <p:spPr/>
        <p:txBody>
          <a:bodyPr/>
          <a:lstStyle>
            <a:lvl1pPr>
              <a:defRPr/>
            </a:lvl1pPr>
          </a:lstStyle>
          <a:p>
            <a:endParaRPr lang="en-GB" altLang="en-US"/>
          </a:p>
        </p:txBody>
      </p:sp>
      <p:sp>
        <p:nvSpPr>
          <p:cNvPr id="4" name="Slide Number Placeholder 3">
            <a:extLst>
              <a:ext uri="{FF2B5EF4-FFF2-40B4-BE49-F238E27FC236}">
                <a16:creationId xmlns:a16="http://schemas.microsoft.com/office/drawing/2014/main" id="{D1415098-F717-C3D9-D2E7-063A7D4D2927}"/>
              </a:ext>
            </a:extLst>
          </p:cNvPr>
          <p:cNvSpPr>
            <a:spLocks noGrp="1"/>
          </p:cNvSpPr>
          <p:nvPr>
            <p:ph type="sldNum" idx="11"/>
          </p:nvPr>
        </p:nvSpPr>
        <p:spPr/>
        <p:txBody>
          <a:bodyPr/>
          <a:lstStyle>
            <a:lvl1pPr>
              <a:defRPr/>
            </a:lvl1pPr>
          </a:lstStyle>
          <a:p>
            <a:fld id="{E09CA4A2-F665-4FDA-86B3-A76698A6DDFA}" type="slidenum">
              <a:rPr lang="en-GB" altLang="en-US"/>
              <a:pPr/>
              <a:t>‹#›</a:t>
            </a:fld>
            <a:endParaRPr lang="en-GB" altLang="en-US"/>
          </a:p>
        </p:txBody>
      </p:sp>
    </p:spTree>
    <p:extLst>
      <p:ext uri="{BB962C8B-B14F-4D97-AF65-F5344CB8AC3E}">
        <p14:creationId xmlns:p14="http://schemas.microsoft.com/office/powerpoint/2010/main" val="947934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CAF7BF-3FF6-73C2-970C-BE5A4653036B}"/>
              </a:ext>
            </a:extLst>
          </p:cNvPr>
          <p:cNvSpPr>
            <a:spLocks noGrp="1"/>
          </p:cNvSpPr>
          <p:nvPr>
            <p:ph type="dt" idx="10"/>
          </p:nvPr>
        </p:nvSpPr>
        <p:spPr/>
        <p:txBody>
          <a:bodyPr/>
          <a:lstStyle>
            <a:lvl1pPr>
              <a:defRPr/>
            </a:lvl1pPr>
          </a:lstStyle>
          <a:p>
            <a:endParaRPr lang="en-GB" altLang="en-US"/>
          </a:p>
        </p:txBody>
      </p:sp>
      <p:sp>
        <p:nvSpPr>
          <p:cNvPr id="3" name="Slide Number Placeholder 2">
            <a:extLst>
              <a:ext uri="{FF2B5EF4-FFF2-40B4-BE49-F238E27FC236}">
                <a16:creationId xmlns:a16="http://schemas.microsoft.com/office/drawing/2014/main" id="{DDB232FB-2698-A293-CE6A-C39D8C3CB4D5}"/>
              </a:ext>
            </a:extLst>
          </p:cNvPr>
          <p:cNvSpPr>
            <a:spLocks noGrp="1"/>
          </p:cNvSpPr>
          <p:nvPr>
            <p:ph type="sldNum" idx="11"/>
          </p:nvPr>
        </p:nvSpPr>
        <p:spPr/>
        <p:txBody>
          <a:bodyPr/>
          <a:lstStyle>
            <a:lvl1pPr>
              <a:defRPr/>
            </a:lvl1pPr>
          </a:lstStyle>
          <a:p>
            <a:fld id="{7D37C1AD-D645-4287-9193-0C77419BB474}" type="slidenum">
              <a:rPr lang="en-GB" altLang="en-US"/>
              <a:pPr/>
              <a:t>‹#›</a:t>
            </a:fld>
            <a:endParaRPr lang="en-GB" altLang="en-US"/>
          </a:p>
        </p:txBody>
      </p:sp>
    </p:spTree>
    <p:extLst>
      <p:ext uri="{BB962C8B-B14F-4D97-AF65-F5344CB8AC3E}">
        <p14:creationId xmlns:p14="http://schemas.microsoft.com/office/powerpoint/2010/main" val="1439463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C5113-9A11-4B6A-E31C-92EA7287101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7BCFBC1-7863-51A6-B8C2-C0C2CE7A2A6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2C9BDD-B6A9-4055-ECDA-E5A37DE2EB0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4642F8-3E43-2402-675E-2CDDA2AB295A}"/>
              </a:ext>
            </a:extLst>
          </p:cNvPr>
          <p:cNvSpPr>
            <a:spLocks noGrp="1"/>
          </p:cNvSpPr>
          <p:nvPr>
            <p:ph type="dt" idx="10"/>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51E7DAC4-A227-C025-C0C0-AC2D218A735C}"/>
              </a:ext>
            </a:extLst>
          </p:cNvPr>
          <p:cNvSpPr>
            <a:spLocks noGrp="1"/>
          </p:cNvSpPr>
          <p:nvPr>
            <p:ph type="sldNum" idx="11"/>
          </p:nvPr>
        </p:nvSpPr>
        <p:spPr/>
        <p:txBody>
          <a:bodyPr/>
          <a:lstStyle>
            <a:lvl1pPr>
              <a:defRPr/>
            </a:lvl1pPr>
          </a:lstStyle>
          <a:p>
            <a:fld id="{5DC28388-50BD-4E45-A502-10237BBA1FAB}" type="slidenum">
              <a:rPr lang="en-GB" altLang="en-US"/>
              <a:pPr/>
              <a:t>‹#›</a:t>
            </a:fld>
            <a:endParaRPr lang="en-GB" altLang="en-US"/>
          </a:p>
        </p:txBody>
      </p:sp>
    </p:spTree>
    <p:extLst>
      <p:ext uri="{BB962C8B-B14F-4D97-AF65-F5344CB8AC3E}">
        <p14:creationId xmlns:p14="http://schemas.microsoft.com/office/powerpoint/2010/main" val="2671719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40CE2-1303-8A95-7AE8-BC95684BF407}"/>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0B9C2A9-8A8E-EEEA-983C-1AA7D6F6B11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459F636-5A98-9CE3-FF67-9C069781395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307A3E-906F-CC2F-48EA-10A627FB622B}"/>
              </a:ext>
            </a:extLst>
          </p:cNvPr>
          <p:cNvSpPr>
            <a:spLocks noGrp="1"/>
          </p:cNvSpPr>
          <p:nvPr>
            <p:ph type="dt" idx="10"/>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A2CDEF97-9B6A-E4F3-1DD3-16604A1A8C0A}"/>
              </a:ext>
            </a:extLst>
          </p:cNvPr>
          <p:cNvSpPr>
            <a:spLocks noGrp="1"/>
          </p:cNvSpPr>
          <p:nvPr>
            <p:ph type="sldNum" idx="11"/>
          </p:nvPr>
        </p:nvSpPr>
        <p:spPr/>
        <p:txBody>
          <a:bodyPr/>
          <a:lstStyle>
            <a:lvl1pPr>
              <a:defRPr/>
            </a:lvl1pPr>
          </a:lstStyle>
          <a:p>
            <a:fld id="{7BDFE411-86CA-4674-AD09-011FFB1889BA}" type="slidenum">
              <a:rPr lang="en-GB" altLang="en-US"/>
              <a:pPr/>
              <a:t>‹#›</a:t>
            </a:fld>
            <a:endParaRPr lang="en-GB" altLang="en-US"/>
          </a:p>
        </p:txBody>
      </p:sp>
    </p:spTree>
    <p:extLst>
      <p:ext uri="{BB962C8B-B14F-4D97-AF65-F5344CB8AC3E}">
        <p14:creationId xmlns:p14="http://schemas.microsoft.com/office/powerpoint/2010/main" val="567293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BFF3B471-07D9-86E5-331C-88B98327401E}"/>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en-US"/>
              <a:t>Click to edit the title text format</a:t>
            </a:r>
          </a:p>
        </p:txBody>
      </p:sp>
      <p:sp>
        <p:nvSpPr>
          <p:cNvPr id="1026" name="Rectangle 2">
            <a:extLst>
              <a:ext uri="{FF2B5EF4-FFF2-40B4-BE49-F238E27FC236}">
                <a16:creationId xmlns:a16="http://schemas.microsoft.com/office/drawing/2014/main" id="{B41CDEA3-0009-A826-4903-6ECB8B5B024E}"/>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p:txBody>
      </p:sp>
      <p:sp>
        <p:nvSpPr>
          <p:cNvPr id="1027" name="Rectangle 3">
            <a:extLst>
              <a:ext uri="{FF2B5EF4-FFF2-40B4-BE49-F238E27FC236}">
                <a16:creationId xmlns:a16="http://schemas.microsoft.com/office/drawing/2014/main" id="{638AA9BA-24B0-0939-F9E2-2E851B57C9D9}"/>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898989"/>
                </a:solidFill>
                <a:cs typeface="DejaVu Sans" charset="0"/>
              </a:defRPr>
            </a:lvl1pPr>
          </a:lstStyle>
          <a:p>
            <a:endParaRPr lang="en-GB" altLang="en-US"/>
          </a:p>
        </p:txBody>
      </p:sp>
      <p:sp>
        <p:nvSpPr>
          <p:cNvPr id="1028" name="Text Box 4">
            <a:extLst>
              <a:ext uri="{FF2B5EF4-FFF2-40B4-BE49-F238E27FC236}">
                <a16:creationId xmlns:a16="http://schemas.microsoft.com/office/drawing/2014/main" id="{515C6029-D3B0-51C5-4ACA-53E3051D225C}"/>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029" name="Rectangle 5">
            <a:extLst>
              <a:ext uri="{FF2B5EF4-FFF2-40B4-BE49-F238E27FC236}">
                <a16:creationId xmlns:a16="http://schemas.microsoft.com/office/drawing/2014/main" id="{A8041354-0935-5BB7-E1B9-7517FA92D226}"/>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lgn="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898989"/>
                </a:solidFill>
                <a:cs typeface="DejaVu Sans" charset="0"/>
              </a:defRPr>
            </a:lvl1pPr>
          </a:lstStyle>
          <a:p>
            <a:fld id="{CCA7706E-4616-49F1-AE67-F462189F5463}"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457200"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2pPr>
      <a:lvl3pPr marL="11430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3pPr>
      <a:lvl4pPr marL="16002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4pPr>
      <a:lvl5pPr marL="20574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5pPr>
      <a:lvl6pPr marL="25146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6pPr>
      <a:lvl7pPr marL="29718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7pPr>
      <a:lvl8pPr marL="34290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8pPr>
      <a:lvl9pPr marL="38862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Text Box 1">
            <a:extLst>
              <a:ext uri="{FF2B5EF4-FFF2-40B4-BE49-F238E27FC236}">
                <a16:creationId xmlns:a16="http://schemas.microsoft.com/office/drawing/2014/main" id="{AB868828-B60D-663E-1594-072D59961DA8}"/>
              </a:ext>
            </a:extLst>
          </p:cNvPr>
          <p:cNvSpPr txBox="1">
            <a:spLocks noChangeArrowheads="1"/>
          </p:cNvSpPr>
          <p:nvPr/>
        </p:nvSpPr>
        <p:spPr bwMode="auto">
          <a:xfrm>
            <a:off x="6496050" y="6434138"/>
            <a:ext cx="2455863"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9pPr>
          </a:lstStyle>
          <a:p>
            <a:pPr algn="r" eaLnBrk="1" hangingPunct="1">
              <a:buClrTx/>
              <a:buFontTx/>
              <a:buNone/>
            </a:pPr>
            <a:fld id="{1731EB59-BDDC-4382-9608-7AA776896E97}" type="slidenum">
              <a:rPr lang="en-US" altLang="en-US" sz="1200">
                <a:solidFill>
                  <a:srgbClr val="9A999B"/>
                </a:solidFill>
                <a:latin typeface="Arial" panose="020B0604020202020204" pitchFamily="34" charset="0"/>
                <a:cs typeface="Arial" panose="020B0604020202020204" pitchFamily="34" charset="0"/>
              </a:rPr>
              <a:pPr algn="r" eaLnBrk="1" hangingPunct="1">
                <a:buClrTx/>
                <a:buFontTx/>
                <a:buNone/>
              </a:pPr>
              <a:t>‹#›</a:t>
            </a:fld>
            <a:r>
              <a:rPr lang="en-US" altLang="en-US" sz="1200">
                <a:solidFill>
                  <a:srgbClr val="9A999B"/>
                </a:solidFill>
                <a:latin typeface="Arial" panose="020B0604020202020204" pitchFamily="34" charset="0"/>
                <a:cs typeface="Arial" panose="020B0604020202020204" pitchFamily="34" charset="0"/>
              </a:rPr>
              <a:t> </a:t>
            </a:r>
          </a:p>
        </p:txBody>
      </p:sp>
      <p:pic>
        <p:nvPicPr>
          <p:cNvPr id="2050" name="Picture 2">
            <a:extLst>
              <a:ext uri="{FF2B5EF4-FFF2-40B4-BE49-F238E27FC236}">
                <a16:creationId xmlns:a16="http://schemas.microsoft.com/office/drawing/2014/main" id="{627C6398-3C8D-1419-272F-DE929723268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303963"/>
            <a:ext cx="1354138" cy="4778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1" name="Rectangle 3">
            <a:extLst>
              <a:ext uri="{FF2B5EF4-FFF2-40B4-BE49-F238E27FC236}">
                <a16:creationId xmlns:a16="http://schemas.microsoft.com/office/drawing/2014/main" id="{3D227331-03F5-743B-7F9C-CC7AB421799D}"/>
              </a:ext>
            </a:extLst>
          </p:cNvPr>
          <p:cNvSpPr>
            <a:spLocks noChangeArrowheads="1"/>
          </p:cNvSpPr>
          <p:nvPr/>
        </p:nvSpPr>
        <p:spPr bwMode="auto">
          <a:xfrm>
            <a:off x="0" y="6792913"/>
            <a:ext cx="9144000" cy="69850"/>
          </a:xfrm>
          <a:prstGeom prst="rect">
            <a:avLst/>
          </a:prstGeom>
          <a:solidFill>
            <a:srgbClr val="C0504D"/>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052" name="Text Box 4">
            <a:extLst>
              <a:ext uri="{FF2B5EF4-FFF2-40B4-BE49-F238E27FC236}">
                <a16:creationId xmlns:a16="http://schemas.microsoft.com/office/drawing/2014/main" id="{E3C48AD8-F977-DF79-B9CE-43E6E0282E2E}"/>
              </a:ext>
            </a:extLst>
          </p:cNvPr>
          <p:cNvSpPr txBox="1">
            <a:spLocks noChangeArrowheads="1"/>
          </p:cNvSpPr>
          <p:nvPr/>
        </p:nvSpPr>
        <p:spPr bwMode="auto">
          <a:xfrm>
            <a:off x="6496050" y="6434138"/>
            <a:ext cx="2455863"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9pPr>
          </a:lstStyle>
          <a:p>
            <a:pPr algn="r" eaLnBrk="1" hangingPunct="1">
              <a:buClrTx/>
              <a:buFontTx/>
              <a:buNone/>
            </a:pPr>
            <a:fld id="{9C055DC7-8E25-41A4-BDE4-993AB7219A87}" type="slidenum">
              <a:rPr lang="en-US" altLang="en-US" sz="1200">
                <a:solidFill>
                  <a:srgbClr val="9A999B"/>
                </a:solidFill>
                <a:latin typeface="Arial" panose="020B0604020202020204" pitchFamily="34" charset="0"/>
                <a:cs typeface="Arial" panose="020B0604020202020204" pitchFamily="34" charset="0"/>
              </a:rPr>
              <a:pPr algn="r" eaLnBrk="1" hangingPunct="1">
                <a:buClrTx/>
                <a:buFontTx/>
                <a:buNone/>
              </a:pPr>
              <a:t>‹#›</a:t>
            </a:fld>
            <a:r>
              <a:rPr lang="en-US" altLang="en-US" sz="1200">
                <a:solidFill>
                  <a:srgbClr val="9A999B"/>
                </a:solidFill>
                <a:latin typeface="Arial" panose="020B0604020202020204" pitchFamily="34" charset="0"/>
                <a:cs typeface="Arial" panose="020B0604020202020204" pitchFamily="34" charset="0"/>
              </a:rPr>
              <a:t> </a:t>
            </a:r>
          </a:p>
        </p:txBody>
      </p:sp>
      <p:sp>
        <p:nvSpPr>
          <p:cNvPr id="2053" name="Rectangle 5">
            <a:extLst>
              <a:ext uri="{FF2B5EF4-FFF2-40B4-BE49-F238E27FC236}">
                <a16:creationId xmlns:a16="http://schemas.microsoft.com/office/drawing/2014/main" id="{E9BABA3F-5D7C-BE1D-2E60-80BDAABEA365}"/>
              </a:ext>
            </a:extLst>
          </p:cNvPr>
          <p:cNvSpPr>
            <a:spLocks noChangeArrowheads="1"/>
          </p:cNvSpPr>
          <p:nvPr/>
        </p:nvSpPr>
        <p:spPr bwMode="auto">
          <a:xfrm>
            <a:off x="0" y="6110288"/>
            <a:ext cx="9144000" cy="747712"/>
          </a:xfrm>
          <a:prstGeom prst="rect">
            <a:avLst/>
          </a:prstGeom>
          <a:solidFill>
            <a:srgbClr val="000000"/>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054" name="Rectangle 6">
            <a:extLst>
              <a:ext uri="{FF2B5EF4-FFF2-40B4-BE49-F238E27FC236}">
                <a16:creationId xmlns:a16="http://schemas.microsoft.com/office/drawing/2014/main" id="{D1D617B0-0C7E-82E4-DA3D-394BC29B8F88}"/>
              </a:ext>
            </a:extLst>
          </p:cNvPr>
          <p:cNvSpPr>
            <a:spLocks noChangeArrowheads="1"/>
          </p:cNvSpPr>
          <p:nvPr/>
        </p:nvSpPr>
        <p:spPr bwMode="auto">
          <a:xfrm>
            <a:off x="0" y="6784975"/>
            <a:ext cx="9144000" cy="69850"/>
          </a:xfrm>
          <a:prstGeom prst="rect">
            <a:avLst/>
          </a:prstGeom>
          <a:solidFill>
            <a:srgbClr val="C0504D"/>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055" name="Line 7">
            <a:extLst>
              <a:ext uri="{FF2B5EF4-FFF2-40B4-BE49-F238E27FC236}">
                <a16:creationId xmlns:a16="http://schemas.microsoft.com/office/drawing/2014/main" id="{222CBDDC-DDCD-F4D3-4714-EDC8008C1A3D}"/>
              </a:ext>
            </a:extLst>
          </p:cNvPr>
          <p:cNvSpPr>
            <a:spLocks noChangeShapeType="1"/>
          </p:cNvSpPr>
          <p:nvPr/>
        </p:nvSpPr>
        <p:spPr bwMode="auto">
          <a:xfrm>
            <a:off x="157163" y="771525"/>
            <a:ext cx="8794750" cy="1588"/>
          </a:xfrm>
          <a:prstGeom prst="line">
            <a:avLst/>
          </a:prstGeom>
          <a:noFill/>
          <a:ln w="9360" cap="flat">
            <a:solidFill>
              <a:srgbClr val="BFBFB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056" name="Text Box 8">
            <a:extLst>
              <a:ext uri="{FF2B5EF4-FFF2-40B4-BE49-F238E27FC236}">
                <a16:creationId xmlns:a16="http://schemas.microsoft.com/office/drawing/2014/main" id="{65B151B4-0234-07CE-5D9B-815C78F30035}"/>
              </a:ext>
            </a:extLst>
          </p:cNvPr>
          <p:cNvSpPr txBox="1">
            <a:spLocks noChangeArrowheads="1"/>
          </p:cNvSpPr>
          <p:nvPr/>
        </p:nvSpPr>
        <p:spPr bwMode="auto">
          <a:xfrm>
            <a:off x="6596063" y="5819775"/>
            <a:ext cx="2455862"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cs typeface="Noto Sans CJK SC" charset="0"/>
              </a:defRPr>
            </a:lvl9pPr>
          </a:lstStyle>
          <a:p>
            <a:pPr algn="r" eaLnBrk="1" hangingPunct="1">
              <a:buClrTx/>
              <a:buFontTx/>
              <a:buNone/>
            </a:pPr>
            <a:fld id="{92CA4433-8DBE-4D7C-9C36-5EC7C7AC8D99}" type="slidenum">
              <a:rPr lang="en-US" altLang="en-US" sz="1200">
                <a:solidFill>
                  <a:srgbClr val="9A999B"/>
                </a:solidFill>
                <a:latin typeface="Arial" panose="020B0604020202020204" pitchFamily="34" charset="0"/>
                <a:cs typeface="Arial" panose="020B0604020202020204" pitchFamily="34" charset="0"/>
              </a:rPr>
              <a:pPr algn="r" eaLnBrk="1" hangingPunct="1">
                <a:buClrTx/>
                <a:buFontTx/>
                <a:buNone/>
              </a:pPr>
              <a:t>‹#›</a:t>
            </a:fld>
            <a:r>
              <a:rPr lang="en-US" altLang="en-US" sz="1200">
                <a:solidFill>
                  <a:srgbClr val="9A999B"/>
                </a:solidFill>
                <a:latin typeface="Arial" panose="020B0604020202020204" pitchFamily="34" charset="0"/>
                <a:cs typeface="Arial" panose="020B0604020202020204" pitchFamily="34" charset="0"/>
              </a:rPr>
              <a:t> </a:t>
            </a:r>
          </a:p>
        </p:txBody>
      </p:sp>
      <p:sp>
        <p:nvSpPr>
          <p:cNvPr id="2057" name="Rectangle 9">
            <a:extLst>
              <a:ext uri="{FF2B5EF4-FFF2-40B4-BE49-F238E27FC236}">
                <a16:creationId xmlns:a16="http://schemas.microsoft.com/office/drawing/2014/main" id="{2DCF9C61-24D3-E57E-8B31-465A51981FD0}"/>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en-US"/>
              <a:t>Click to edit the title text format</a:t>
            </a:r>
          </a:p>
        </p:txBody>
      </p:sp>
      <p:sp>
        <p:nvSpPr>
          <p:cNvPr id="2058" name="Rectangle 10">
            <a:extLst>
              <a:ext uri="{FF2B5EF4-FFF2-40B4-BE49-F238E27FC236}">
                <a16:creationId xmlns:a16="http://schemas.microsoft.com/office/drawing/2014/main" id="{4A9218BD-8E2C-B846-3315-A49F4074E584}"/>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57200"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2pPr>
      <a:lvl3pPr marL="11430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3pPr>
      <a:lvl4pPr marL="16002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4pPr>
      <a:lvl5pPr marL="20574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5pPr>
      <a:lvl6pPr marL="25146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6pPr>
      <a:lvl7pPr marL="29718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7pPr>
      <a:lvl8pPr marL="34290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8pPr>
      <a:lvl9pPr marL="38862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Text Box 1">
            <a:extLst>
              <a:ext uri="{FF2B5EF4-FFF2-40B4-BE49-F238E27FC236}">
                <a16:creationId xmlns:a16="http://schemas.microsoft.com/office/drawing/2014/main" id="{D2348B7A-A31F-3DF0-8966-E5376B5C2997}"/>
              </a:ext>
            </a:extLst>
          </p:cNvPr>
          <p:cNvSpPr txBox="1">
            <a:spLocks noChangeArrowheads="1"/>
          </p:cNvSpPr>
          <p:nvPr/>
        </p:nvSpPr>
        <p:spPr bwMode="auto">
          <a:xfrm>
            <a:off x="6496050" y="6434138"/>
            <a:ext cx="2455863"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341313" algn="l"/>
                <a:tab pos="685800" algn="l"/>
                <a:tab pos="1027113" algn="l"/>
                <a:tab pos="1371600" algn="l"/>
                <a:tab pos="1712913" algn="l"/>
                <a:tab pos="2057400" algn="l"/>
                <a:tab pos="2398713" algn="l"/>
                <a:tab pos="2743200" algn="l"/>
                <a:tab pos="3084513" algn="l"/>
                <a:tab pos="3429000" algn="l"/>
                <a:tab pos="3770313" algn="l"/>
                <a:tab pos="4114800" algn="l"/>
                <a:tab pos="4456113" algn="l"/>
                <a:tab pos="4800600" algn="l"/>
                <a:tab pos="5141913" algn="l"/>
                <a:tab pos="5486400" algn="l"/>
                <a:tab pos="5827713" algn="l"/>
                <a:tab pos="6172200" algn="l"/>
                <a:tab pos="6513513" algn="l"/>
                <a:tab pos="6858000" algn="l"/>
              </a:tabLst>
              <a:defRPr>
                <a:solidFill>
                  <a:srgbClr val="000000"/>
                </a:solidFill>
                <a:latin typeface="Calibri" panose="020F0502020204030204" pitchFamily="34" charset="0"/>
                <a:cs typeface="Noto Sans CJK SC" charset="0"/>
              </a:defRPr>
            </a:lvl1pPr>
            <a:lvl2pPr>
              <a:tabLst>
                <a:tab pos="0" algn="l"/>
                <a:tab pos="341313" algn="l"/>
                <a:tab pos="685800" algn="l"/>
                <a:tab pos="1027113" algn="l"/>
                <a:tab pos="1371600" algn="l"/>
                <a:tab pos="1712913" algn="l"/>
                <a:tab pos="2057400" algn="l"/>
                <a:tab pos="2398713" algn="l"/>
                <a:tab pos="2743200" algn="l"/>
                <a:tab pos="3084513" algn="l"/>
                <a:tab pos="3429000" algn="l"/>
                <a:tab pos="3770313" algn="l"/>
                <a:tab pos="4114800" algn="l"/>
                <a:tab pos="4456113" algn="l"/>
                <a:tab pos="4800600" algn="l"/>
                <a:tab pos="5141913" algn="l"/>
                <a:tab pos="5486400" algn="l"/>
                <a:tab pos="5827713" algn="l"/>
                <a:tab pos="6172200" algn="l"/>
                <a:tab pos="6513513" algn="l"/>
                <a:tab pos="6858000" algn="l"/>
              </a:tabLst>
              <a:defRPr>
                <a:solidFill>
                  <a:srgbClr val="000000"/>
                </a:solidFill>
                <a:latin typeface="Calibri" panose="020F0502020204030204" pitchFamily="34" charset="0"/>
                <a:cs typeface="Noto Sans CJK SC" charset="0"/>
              </a:defRPr>
            </a:lvl2pPr>
            <a:lvl3pPr>
              <a:tabLst>
                <a:tab pos="0" algn="l"/>
                <a:tab pos="341313" algn="l"/>
                <a:tab pos="685800" algn="l"/>
                <a:tab pos="1027113" algn="l"/>
                <a:tab pos="1371600" algn="l"/>
                <a:tab pos="1712913" algn="l"/>
                <a:tab pos="2057400" algn="l"/>
                <a:tab pos="2398713" algn="l"/>
                <a:tab pos="2743200" algn="l"/>
                <a:tab pos="3084513" algn="l"/>
                <a:tab pos="3429000" algn="l"/>
                <a:tab pos="3770313" algn="l"/>
                <a:tab pos="4114800" algn="l"/>
                <a:tab pos="4456113" algn="l"/>
                <a:tab pos="4800600" algn="l"/>
                <a:tab pos="5141913" algn="l"/>
                <a:tab pos="5486400" algn="l"/>
                <a:tab pos="5827713" algn="l"/>
                <a:tab pos="6172200" algn="l"/>
                <a:tab pos="6513513" algn="l"/>
                <a:tab pos="6858000" algn="l"/>
              </a:tabLst>
              <a:defRPr>
                <a:solidFill>
                  <a:srgbClr val="000000"/>
                </a:solidFill>
                <a:latin typeface="Calibri" panose="020F0502020204030204" pitchFamily="34" charset="0"/>
                <a:cs typeface="Noto Sans CJK SC" charset="0"/>
              </a:defRPr>
            </a:lvl3pPr>
            <a:lvl4pPr>
              <a:tabLst>
                <a:tab pos="0" algn="l"/>
                <a:tab pos="341313" algn="l"/>
                <a:tab pos="685800" algn="l"/>
                <a:tab pos="1027113" algn="l"/>
                <a:tab pos="1371600" algn="l"/>
                <a:tab pos="1712913" algn="l"/>
                <a:tab pos="2057400" algn="l"/>
                <a:tab pos="2398713" algn="l"/>
                <a:tab pos="2743200" algn="l"/>
                <a:tab pos="3084513" algn="l"/>
                <a:tab pos="3429000" algn="l"/>
                <a:tab pos="3770313" algn="l"/>
                <a:tab pos="4114800" algn="l"/>
                <a:tab pos="4456113" algn="l"/>
                <a:tab pos="4800600" algn="l"/>
                <a:tab pos="5141913" algn="l"/>
                <a:tab pos="5486400" algn="l"/>
                <a:tab pos="5827713" algn="l"/>
                <a:tab pos="6172200" algn="l"/>
                <a:tab pos="6513513" algn="l"/>
                <a:tab pos="6858000" algn="l"/>
              </a:tabLst>
              <a:defRPr>
                <a:solidFill>
                  <a:srgbClr val="000000"/>
                </a:solidFill>
                <a:latin typeface="Calibri" panose="020F0502020204030204" pitchFamily="34" charset="0"/>
                <a:cs typeface="Noto Sans CJK SC" charset="0"/>
              </a:defRPr>
            </a:lvl4pPr>
            <a:lvl5pPr>
              <a:tabLst>
                <a:tab pos="0" algn="l"/>
                <a:tab pos="341313" algn="l"/>
                <a:tab pos="685800" algn="l"/>
                <a:tab pos="1027113" algn="l"/>
                <a:tab pos="1371600" algn="l"/>
                <a:tab pos="1712913" algn="l"/>
                <a:tab pos="2057400" algn="l"/>
                <a:tab pos="2398713" algn="l"/>
                <a:tab pos="2743200" algn="l"/>
                <a:tab pos="3084513" algn="l"/>
                <a:tab pos="3429000" algn="l"/>
                <a:tab pos="3770313" algn="l"/>
                <a:tab pos="4114800" algn="l"/>
                <a:tab pos="4456113" algn="l"/>
                <a:tab pos="4800600" algn="l"/>
                <a:tab pos="5141913" algn="l"/>
                <a:tab pos="5486400" algn="l"/>
                <a:tab pos="5827713" algn="l"/>
                <a:tab pos="6172200" algn="l"/>
                <a:tab pos="6513513" algn="l"/>
                <a:tab pos="68580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341313" algn="l"/>
                <a:tab pos="685800" algn="l"/>
                <a:tab pos="1027113" algn="l"/>
                <a:tab pos="1371600" algn="l"/>
                <a:tab pos="1712913" algn="l"/>
                <a:tab pos="2057400" algn="l"/>
                <a:tab pos="2398713" algn="l"/>
                <a:tab pos="2743200" algn="l"/>
                <a:tab pos="3084513" algn="l"/>
                <a:tab pos="3429000" algn="l"/>
                <a:tab pos="3770313" algn="l"/>
                <a:tab pos="4114800" algn="l"/>
                <a:tab pos="4456113" algn="l"/>
                <a:tab pos="4800600" algn="l"/>
                <a:tab pos="5141913" algn="l"/>
                <a:tab pos="5486400" algn="l"/>
                <a:tab pos="5827713" algn="l"/>
                <a:tab pos="6172200" algn="l"/>
                <a:tab pos="6513513" algn="l"/>
                <a:tab pos="68580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341313" algn="l"/>
                <a:tab pos="685800" algn="l"/>
                <a:tab pos="1027113" algn="l"/>
                <a:tab pos="1371600" algn="l"/>
                <a:tab pos="1712913" algn="l"/>
                <a:tab pos="2057400" algn="l"/>
                <a:tab pos="2398713" algn="l"/>
                <a:tab pos="2743200" algn="l"/>
                <a:tab pos="3084513" algn="l"/>
                <a:tab pos="3429000" algn="l"/>
                <a:tab pos="3770313" algn="l"/>
                <a:tab pos="4114800" algn="l"/>
                <a:tab pos="4456113" algn="l"/>
                <a:tab pos="4800600" algn="l"/>
                <a:tab pos="5141913" algn="l"/>
                <a:tab pos="5486400" algn="l"/>
                <a:tab pos="5827713" algn="l"/>
                <a:tab pos="6172200" algn="l"/>
                <a:tab pos="6513513" algn="l"/>
                <a:tab pos="68580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341313" algn="l"/>
                <a:tab pos="685800" algn="l"/>
                <a:tab pos="1027113" algn="l"/>
                <a:tab pos="1371600" algn="l"/>
                <a:tab pos="1712913" algn="l"/>
                <a:tab pos="2057400" algn="l"/>
                <a:tab pos="2398713" algn="l"/>
                <a:tab pos="2743200" algn="l"/>
                <a:tab pos="3084513" algn="l"/>
                <a:tab pos="3429000" algn="l"/>
                <a:tab pos="3770313" algn="l"/>
                <a:tab pos="4114800" algn="l"/>
                <a:tab pos="4456113" algn="l"/>
                <a:tab pos="4800600" algn="l"/>
                <a:tab pos="5141913" algn="l"/>
                <a:tab pos="5486400" algn="l"/>
                <a:tab pos="5827713" algn="l"/>
                <a:tab pos="6172200" algn="l"/>
                <a:tab pos="6513513" algn="l"/>
                <a:tab pos="68580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341313" algn="l"/>
                <a:tab pos="685800" algn="l"/>
                <a:tab pos="1027113" algn="l"/>
                <a:tab pos="1371600" algn="l"/>
                <a:tab pos="1712913" algn="l"/>
                <a:tab pos="2057400" algn="l"/>
                <a:tab pos="2398713" algn="l"/>
                <a:tab pos="2743200" algn="l"/>
                <a:tab pos="3084513" algn="l"/>
                <a:tab pos="3429000" algn="l"/>
                <a:tab pos="3770313" algn="l"/>
                <a:tab pos="4114800" algn="l"/>
                <a:tab pos="4456113" algn="l"/>
                <a:tab pos="4800600" algn="l"/>
                <a:tab pos="5141913" algn="l"/>
                <a:tab pos="5486400" algn="l"/>
                <a:tab pos="5827713" algn="l"/>
                <a:tab pos="6172200" algn="l"/>
                <a:tab pos="6513513" algn="l"/>
                <a:tab pos="6858000" algn="l"/>
              </a:tabLst>
              <a:defRPr>
                <a:solidFill>
                  <a:srgbClr val="000000"/>
                </a:solidFill>
                <a:latin typeface="Calibri" panose="020F0502020204030204" pitchFamily="34" charset="0"/>
                <a:cs typeface="Noto Sans CJK SC" charset="0"/>
              </a:defRPr>
            </a:lvl9pPr>
          </a:lstStyle>
          <a:p>
            <a:pPr algn="r" eaLnBrk="1" hangingPunct="1">
              <a:buClrTx/>
              <a:buFontTx/>
              <a:buNone/>
            </a:pPr>
            <a:fld id="{77B5EA67-6F44-4F2C-91F7-220B28F9619A}" type="slidenum">
              <a:rPr lang="en-US" altLang="en-US" sz="900">
                <a:solidFill>
                  <a:srgbClr val="9A999B"/>
                </a:solidFill>
                <a:latin typeface="Arial" panose="020B0604020202020204" pitchFamily="34" charset="0"/>
                <a:cs typeface="Arial" panose="020B0604020202020204" pitchFamily="34" charset="0"/>
              </a:rPr>
              <a:pPr algn="r" eaLnBrk="1" hangingPunct="1">
                <a:buClrTx/>
                <a:buFontTx/>
                <a:buNone/>
              </a:pPr>
              <a:t>‹#›</a:t>
            </a:fld>
            <a:r>
              <a:rPr lang="en-US" altLang="en-US" sz="900">
                <a:solidFill>
                  <a:srgbClr val="9A999B"/>
                </a:solidFill>
                <a:latin typeface="Arial" panose="020B0604020202020204" pitchFamily="34" charset="0"/>
                <a:cs typeface="Arial" panose="020B0604020202020204" pitchFamily="34" charset="0"/>
              </a:rPr>
              <a:t> </a:t>
            </a:r>
          </a:p>
        </p:txBody>
      </p:sp>
      <p:sp>
        <p:nvSpPr>
          <p:cNvPr id="3074" name="Rectangle 2">
            <a:extLst>
              <a:ext uri="{FF2B5EF4-FFF2-40B4-BE49-F238E27FC236}">
                <a16:creationId xmlns:a16="http://schemas.microsoft.com/office/drawing/2014/main" id="{B84B3DA4-0EC7-416B-1771-25141DBC5B8D}"/>
              </a:ext>
            </a:extLst>
          </p:cNvPr>
          <p:cNvSpPr>
            <a:spLocks noChangeArrowheads="1"/>
          </p:cNvSpPr>
          <p:nvPr/>
        </p:nvSpPr>
        <p:spPr bwMode="auto">
          <a:xfrm>
            <a:off x="0" y="6792913"/>
            <a:ext cx="9144000" cy="69850"/>
          </a:xfrm>
          <a:prstGeom prst="rect">
            <a:avLst/>
          </a:prstGeom>
          <a:solidFill>
            <a:srgbClr val="FCC400"/>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075" name="Line 3">
            <a:extLst>
              <a:ext uri="{FF2B5EF4-FFF2-40B4-BE49-F238E27FC236}">
                <a16:creationId xmlns:a16="http://schemas.microsoft.com/office/drawing/2014/main" id="{BD39C6EC-6B29-0D04-755C-9D3BDA97DCEE}"/>
              </a:ext>
            </a:extLst>
          </p:cNvPr>
          <p:cNvSpPr>
            <a:spLocks noChangeShapeType="1"/>
          </p:cNvSpPr>
          <p:nvPr/>
        </p:nvSpPr>
        <p:spPr bwMode="auto">
          <a:xfrm>
            <a:off x="157163" y="771525"/>
            <a:ext cx="8794750" cy="1588"/>
          </a:xfrm>
          <a:prstGeom prst="line">
            <a:avLst/>
          </a:prstGeom>
          <a:noFill/>
          <a:ln w="9360" cap="flat">
            <a:solidFill>
              <a:srgbClr val="BFBFB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076" name="Rectangle 4">
            <a:extLst>
              <a:ext uri="{FF2B5EF4-FFF2-40B4-BE49-F238E27FC236}">
                <a16:creationId xmlns:a16="http://schemas.microsoft.com/office/drawing/2014/main" id="{E4E5251C-3F1F-C0CD-C039-8D12DB74657C}"/>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en-US"/>
              <a:t>Click to edit the title text format</a:t>
            </a:r>
          </a:p>
        </p:txBody>
      </p:sp>
      <p:sp>
        <p:nvSpPr>
          <p:cNvPr id="3077" name="Rectangle 5">
            <a:extLst>
              <a:ext uri="{FF2B5EF4-FFF2-40B4-BE49-F238E27FC236}">
                <a16:creationId xmlns:a16="http://schemas.microsoft.com/office/drawing/2014/main" id="{262787C6-976E-0DCA-BD57-7F24449ADC7C}"/>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2pPr>
      <a:lvl3pPr marL="11430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3pPr>
      <a:lvl4pPr marL="16002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4pPr>
      <a:lvl5pPr marL="20574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5pPr>
      <a:lvl6pPr marL="25146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6pPr>
      <a:lvl7pPr marL="29718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7pPr>
      <a:lvl8pPr marL="34290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8pPr>
      <a:lvl9pPr marL="3886200" indent="-228600"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Noto Sans CJK SC"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mailto:rosure@kenet.or.ke"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microsoft.com/office/2018/10/relationships/comments" Target="../comments/modernComment_10B_0.xm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microsoft.com/office/2018/10/relationships/comments" Target="../comments/modernComment_10D_0.xml"/><Relationship Id="rId2" Type="http://schemas.openxmlformats.org/officeDocument/2006/relationships/notesSlide" Target="../notesSlides/notesSlide14.xml"/><Relationship Id="rId1" Type="http://schemas.openxmlformats.org/officeDocument/2006/relationships/slideLayout" Target="../slideLayouts/slideLayout29.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18/10/relationships/comments" Target="../comments/modernComment_110_0.xm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18/10/relationships/comments" Target="../comments/modernComment_101_0.xm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05_0.xm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a:extLst>
              <a:ext uri="{FF2B5EF4-FFF2-40B4-BE49-F238E27FC236}">
                <a16:creationId xmlns:a16="http://schemas.microsoft.com/office/drawing/2014/main" id="{D68AA89B-BF95-8293-7A77-0619FAFD47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5317" t="21463" r="13939" b="42865"/>
          <a:stretch>
            <a:fillRect/>
          </a:stretch>
        </p:blipFill>
        <p:spPr bwMode="auto">
          <a:xfrm>
            <a:off x="285750" y="0"/>
            <a:ext cx="428625" cy="357188"/>
          </a:xfrm>
          <a:prstGeom prst="rect">
            <a:avLst/>
          </a:prstGeom>
          <a:noFill/>
          <a:ln>
            <a:noFill/>
          </a:ln>
          <a:effectLst/>
          <a:extLst>
            <a:ext uri="{909E8E84-426E-40DD-AFC4-6F175D3DCCD1}">
              <a14:hiddenFill xmlns:a14="http://schemas.microsoft.com/office/drawing/2010/main">
                <a:blipFill dpi="0" rotWithShape="0">
                  <a:blip/>
                  <a:srcRect l="75317" t="21463" r="13939" b="42865"/>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2" name="Freeform 2">
            <a:extLst>
              <a:ext uri="{FF2B5EF4-FFF2-40B4-BE49-F238E27FC236}">
                <a16:creationId xmlns:a16="http://schemas.microsoft.com/office/drawing/2014/main" id="{C8E076E1-22EC-405E-CB46-8C2915B2DF62}"/>
              </a:ext>
            </a:extLst>
          </p:cNvPr>
          <p:cNvSpPr>
            <a:spLocks noChangeArrowheads="1"/>
          </p:cNvSpPr>
          <p:nvPr/>
        </p:nvSpPr>
        <p:spPr bwMode="auto">
          <a:xfrm flipH="1" flipV="1">
            <a:off x="-642938" y="-357188"/>
            <a:ext cx="10164763" cy="4833938"/>
          </a:xfrm>
          <a:custGeom>
            <a:avLst/>
            <a:gdLst>
              <a:gd name="G0" fmla="+- 1 0 0"/>
              <a:gd name="G1" fmla="+- 1 0 0"/>
              <a:gd name="G2" fmla="+- 6405 0 0"/>
              <a:gd name="G3" fmla="+- 1 0 0"/>
              <a:gd name="G4" fmla="+- 1 0 0"/>
              <a:gd name="G5" fmla="*/ 1 16385 2"/>
              <a:gd name="G6" fmla="+- 1 0 0"/>
              <a:gd name="G7" fmla="+- 1 0 0"/>
              <a:gd name="G8" fmla="*/ 1 24979 51712"/>
              <a:gd name="G9" fmla="*/ 1 48365 11520"/>
              <a:gd name="G10" fmla="*/ G9 1 180"/>
              <a:gd name="G11" fmla="*/ G8 1 G10"/>
              <a:gd name="T0" fmla="*/ 2147483646 w 12540"/>
              <a:gd name="T1" fmla="*/ 2147483646 h 5963"/>
              <a:gd name="T2" fmla="*/ 95932180 w 12540"/>
              <a:gd name="T3" fmla="*/ 2147483646 h 5963"/>
              <a:gd name="T4" fmla="*/ 0 w 12540"/>
              <a:gd name="T5" fmla="*/ 226707882 h 5963"/>
              <a:gd name="T6" fmla="*/ 2147483646 w 12540"/>
              <a:gd name="T7" fmla="*/ 226707882 h 5963"/>
              <a:gd name="T8" fmla="*/ 2147483646 w 12540"/>
              <a:gd name="T9" fmla="*/ 0 h 5963"/>
              <a:gd name="T10" fmla="*/ 2147483646 w 12540"/>
              <a:gd name="T11" fmla="*/ 0 h 5963"/>
              <a:gd name="T12" fmla="*/ 2147483646 w 12540"/>
              <a:gd name="T13" fmla="*/ 2147483646 h 5963"/>
            </a:gdLst>
            <a:ahLst/>
            <a:cxnLst>
              <a:cxn ang="0">
                <a:pos x="T0" y="T1"/>
              </a:cxn>
              <a:cxn ang="0">
                <a:pos x="T2" y="T3"/>
              </a:cxn>
              <a:cxn ang="0">
                <a:pos x="T4" y="T5"/>
              </a:cxn>
              <a:cxn ang="0">
                <a:pos x="T6" y="T7"/>
              </a:cxn>
              <a:cxn ang="0">
                <a:pos x="T8" y="T9"/>
              </a:cxn>
              <a:cxn ang="0">
                <a:pos x="T10" y="T11"/>
              </a:cxn>
              <a:cxn ang="0">
                <a:pos x="T12" y="T13"/>
              </a:cxn>
            </a:cxnLst>
            <a:rect l="0" t="0" r="r" b="b"/>
            <a:pathLst>
              <a:path w="12540" h="5963">
                <a:moveTo>
                  <a:pt x="12213" y="5963"/>
                </a:moveTo>
                <a:lnTo>
                  <a:pt x="146" y="5699"/>
                </a:lnTo>
                <a:cubicBezTo>
                  <a:pt x="122" y="4042"/>
                  <a:pt x="24" y="2002"/>
                  <a:pt x="0" y="345"/>
                </a:cubicBezTo>
                <a:lnTo>
                  <a:pt x="6405" y="345"/>
                </a:lnTo>
                <a:lnTo>
                  <a:pt x="6855" y="0"/>
                </a:lnTo>
                <a:lnTo>
                  <a:pt x="12540" y="0"/>
                </a:lnTo>
                <a:lnTo>
                  <a:pt x="12213" y="5963"/>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5123" name="Freeform 3">
            <a:extLst>
              <a:ext uri="{FF2B5EF4-FFF2-40B4-BE49-F238E27FC236}">
                <a16:creationId xmlns:a16="http://schemas.microsoft.com/office/drawing/2014/main" id="{8BDAA26D-CED8-127E-CA3B-5479A653183E}"/>
              </a:ext>
            </a:extLst>
          </p:cNvPr>
          <p:cNvSpPr>
            <a:spLocks noChangeArrowheads="1"/>
          </p:cNvSpPr>
          <p:nvPr/>
        </p:nvSpPr>
        <p:spPr bwMode="auto">
          <a:xfrm>
            <a:off x="0" y="6357938"/>
            <a:ext cx="9144000" cy="571500"/>
          </a:xfrm>
          <a:custGeom>
            <a:avLst/>
            <a:gdLst>
              <a:gd name="G0" fmla="+- 1 0 0"/>
              <a:gd name="G1" fmla="*/ 1 44277 16960"/>
              <a:gd name="G2" fmla="+- 1 0 0"/>
              <a:gd name="G3" fmla="+- 1 0 0"/>
              <a:gd name="G4" fmla="*/ 1 16385 2"/>
              <a:gd name="G5" fmla="+- 1 0 0"/>
              <a:gd name="G6" fmla="+- 1 0 0"/>
              <a:gd name="T0" fmla="*/ 9144000 w 12555"/>
              <a:gd name="T1" fmla="*/ 547181 h 705"/>
              <a:gd name="T2" fmla="*/ 0 w 12555"/>
              <a:gd name="T3" fmla="*/ 571500 h 705"/>
              <a:gd name="T4" fmla="*/ 10925 w 12555"/>
              <a:gd name="T5" fmla="*/ 279670 h 705"/>
              <a:gd name="T6" fmla="*/ 4675785 w 12555"/>
              <a:gd name="T7" fmla="*/ 279670 h 705"/>
              <a:gd name="T8" fmla="*/ 5003527 w 12555"/>
              <a:gd name="T9" fmla="*/ 0 h 705"/>
              <a:gd name="T10" fmla="*/ 9144000 w 12555"/>
              <a:gd name="T11" fmla="*/ 0 h 705"/>
              <a:gd name="T12" fmla="*/ 9144000 w 12555"/>
              <a:gd name="T13" fmla="*/ 547181 h 705"/>
              <a:gd name="T14" fmla="*/ 9144000 w 12555"/>
              <a:gd name="T15" fmla="*/ 547181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5124" name="Picture 4">
            <a:extLst>
              <a:ext uri="{FF2B5EF4-FFF2-40B4-BE49-F238E27FC236}">
                <a16:creationId xmlns:a16="http://schemas.microsoft.com/office/drawing/2014/main" id="{C55DFEC0-5A52-1FBC-E28A-145D69F4E6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0625" y="74613"/>
            <a:ext cx="3886200" cy="13081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5" name="Text Box 5">
            <a:extLst>
              <a:ext uri="{FF2B5EF4-FFF2-40B4-BE49-F238E27FC236}">
                <a16:creationId xmlns:a16="http://schemas.microsoft.com/office/drawing/2014/main" id="{8C1A3AF2-24E9-5101-4239-DB2C984DC6A8}"/>
              </a:ext>
            </a:extLst>
          </p:cNvPr>
          <p:cNvSpPr txBox="1">
            <a:spLocks noChangeArrowheads="1"/>
          </p:cNvSpPr>
          <p:nvPr/>
        </p:nvSpPr>
        <p:spPr bwMode="auto">
          <a:xfrm>
            <a:off x="0" y="1484313"/>
            <a:ext cx="8886825" cy="2376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lnSpc>
                <a:spcPct val="70000"/>
              </a:lnSpc>
              <a:buClrTx/>
              <a:buFontTx/>
              <a:buNone/>
            </a:pPr>
            <a:r>
              <a:rPr lang="en-US" altLang="en-US" sz="5400" b="1">
                <a:solidFill>
                  <a:srgbClr val="FFFFFF"/>
                </a:solidFill>
              </a:rPr>
              <a:t>Identity and Access Management</a:t>
            </a:r>
          </a:p>
        </p:txBody>
      </p:sp>
      <p:sp>
        <p:nvSpPr>
          <p:cNvPr id="5126" name="Rectangle 6">
            <a:extLst>
              <a:ext uri="{FF2B5EF4-FFF2-40B4-BE49-F238E27FC236}">
                <a16:creationId xmlns:a16="http://schemas.microsoft.com/office/drawing/2014/main" id="{A40EAD70-AB7F-87A2-1B78-4EA071205782}"/>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5127" name="Text Box 7">
            <a:extLst>
              <a:ext uri="{FF2B5EF4-FFF2-40B4-BE49-F238E27FC236}">
                <a16:creationId xmlns:a16="http://schemas.microsoft.com/office/drawing/2014/main" id="{BB1E7C64-68FC-6045-8517-911C0E1DE733}"/>
              </a:ext>
            </a:extLst>
          </p:cNvPr>
          <p:cNvSpPr txBox="1">
            <a:spLocks noChangeArrowheads="1"/>
          </p:cNvSpPr>
          <p:nvPr/>
        </p:nvSpPr>
        <p:spPr bwMode="auto">
          <a:xfrm>
            <a:off x="-71438" y="4649788"/>
            <a:ext cx="9144001" cy="170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654050" algn="l"/>
                <a:tab pos="1311275" algn="l"/>
                <a:tab pos="1968500" algn="l"/>
                <a:tab pos="2624138" algn="l"/>
                <a:tab pos="3281363" algn="l"/>
                <a:tab pos="3938588" algn="l"/>
                <a:tab pos="4594225" algn="l"/>
                <a:tab pos="5251450" algn="l"/>
                <a:tab pos="5908675" algn="l"/>
                <a:tab pos="6564313" algn="l"/>
                <a:tab pos="7221538" algn="l"/>
                <a:tab pos="7878763"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654050" algn="l"/>
                <a:tab pos="1311275" algn="l"/>
                <a:tab pos="1968500" algn="l"/>
                <a:tab pos="2624138" algn="l"/>
                <a:tab pos="3281363" algn="l"/>
                <a:tab pos="3938588" algn="l"/>
                <a:tab pos="4594225" algn="l"/>
                <a:tab pos="5251450" algn="l"/>
                <a:tab pos="5908675" algn="l"/>
                <a:tab pos="6564313" algn="l"/>
                <a:tab pos="7221538" algn="l"/>
                <a:tab pos="7878763"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654050" algn="l"/>
                <a:tab pos="1311275" algn="l"/>
                <a:tab pos="1968500" algn="l"/>
                <a:tab pos="2624138" algn="l"/>
                <a:tab pos="3281363" algn="l"/>
                <a:tab pos="3938588" algn="l"/>
                <a:tab pos="4594225" algn="l"/>
                <a:tab pos="5251450" algn="l"/>
                <a:tab pos="5908675" algn="l"/>
                <a:tab pos="6564313" algn="l"/>
                <a:tab pos="7221538" algn="l"/>
                <a:tab pos="7878763"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654050" algn="l"/>
                <a:tab pos="1311275" algn="l"/>
                <a:tab pos="1968500" algn="l"/>
                <a:tab pos="2624138" algn="l"/>
                <a:tab pos="3281363" algn="l"/>
                <a:tab pos="3938588" algn="l"/>
                <a:tab pos="4594225" algn="l"/>
                <a:tab pos="5251450" algn="l"/>
                <a:tab pos="5908675" algn="l"/>
                <a:tab pos="6564313" algn="l"/>
                <a:tab pos="7221538" algn="l"/>
                <a:tab pos="7878763"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654050" algn="l"/>
                <a:tab pos="1311275" algn="l"/>
                <a:tab pos="1968500" algn="l"/>
                <a:tab pos="2624138" algn="l"/>
                <a:tab pos="3281363" algn="l"/>
                <a:tab pos="3938588" algn="l"/>
                <a:tab pos="4594225" algn="l"/>
                <a:tab pos="5251450" algn="l"/>
                <a:tab pos="5908675" algn="l"/>
                <a:tab pos="6564313" algn="l"/>
                <a:tab pos="7221538" algn="l"/>
                <a:tab pos="7878763"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654050" algn="l"/>
                <a:tab pos="1311275" algn="l"/>
                <a:tab pos="1968500" algn="l"/>
                <a:tab pos="2624138" algn="l"/>
                <a:tab pos="3281363" algn="l"/>
                <a:tab pos="3938588" algn="l"/>
                <a:tab pos="4594225" algn="l"/>
                <a:tab pos="5251450" algn="l"/>
                <a:tab pos="5908675" algn="l"/>
                <a:tab pos="6564313" algn="l"/>
                <a:tab pos="7221538" algn="l"/>
                <a:tab pos="7878763"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654050" algn="l"/>
                <a:tab pos="1311275" algn="l"/>
                <a:tab pos="1968500" algn="l"/>
                <a:tab pos="2624138" algn="l"/>
                <a:tab pos="3281363" algn="l"/>
                <a:tab pos="3938588" algn="l"/>
                <a:tab pos="4594225" algn="l"/>
                <a:tab pos="5251450" algn="l"/>
                <a:tab pos="5908675" algn="l"/>
                <a:tab pos="6564313" algn="l"/>
                <a:tab pos="7221538" algn="l"/>
                <a:tab pos="7878763"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654050" algn="l"/>
                <a:tab pos="1311275" algn="l"/>
                <a:tab pos="1968500" algn="l"/>
                <a:tab pos="2624138" algn="l"/>
                <a:tab pos="3281363" algn="l"/>
                <a:tab pos="3938588" algn="l"/>
                <a:tab pos="4594225" algn="l"/>
                <a:tab pos="5251450" algn="l"/>
                <a:tab pos="5908675" algn="l"/>
                <a:tab pos="6564313" algn="l"/>
                <a:tab pos="7221538" algn="l"/>
                <a:tab pos="7878763"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654050" algn="l"/>
                <a:tab pos="1311275" algn="l"/>
                <a:tab pos="1968500" algn="l"/>
                <a:tab pos="2624138" algn="l"/>
                <a:tab pos="3281363" algn="l"/>
                <a:tab pos="3938588" algn="l"/>
                <a:tab pos="4594225" algn="l"/>
                <a:tab pos="5251450" algn="l"/>
                <a:tab pos="5908675" algn="l"/>
                <a:tab pos="6564313" algn="l"/>
                <a:tab pos="7221538" algn="l"/>
                <a:tab pos="7878763"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lnSpc>
                <a:spcPct val="120000"/>
              </a:lnSpc>
              <a:spcBef>
                <a:spcPts val="450"/>
              </a:spcBef>
              <a:buClrTx/>
              <a:buFontTx/>
              <a:buNone/>
            </a:pPr>
            <a:r>
              <a:rPr lang="en-US" altLang="en-US" b="1" i="1">
                <a:solidFill>
                  <a:srgbClr val="7030A0"/>
                </a:solidFill>
              </a:rPr>
              <a:t>A Presentation at the NetHope Virtual Meeting January 12, 2023,</a:t>
            </a:r>
          </a:p>
          <a:p>
            <a:pPr algn="ctr" eaLnBrk="1" hangingPunct="1">
              <a:lnSpc>
                <a:spcPct val="120000"/>
              </a:lnSpc>
              <a:spcBef>
                <a:spcPts val="450"/>
              </a:spcBef>
              <a:buClrTx/>
              <a:buFontTx/>
              <a:buNone/>
            </a:pPr>
            <a:r>
              <a:rPr lang="en-US" altLang="en-US" b="1" i="1">
                <a:solidFill>
                  <a:srgbClr val="7030A0"/>
                </a:solidFill>
              </a:rPr>
              <a:t>Nyanjau Kimani</a:t>
            </a:r>
          </a:p>
          <a:p>
            <a:pPr algn="ctr" eaLnBrk="1" hangingPunct="1">
              <a:lnSpc>
                <a:spcPct val="120000"/>
              </a:lnSpc>
              <a:spcBef>
                <a:spcPts val="450"/>
              </a:spcBef>
              <a:buClrTx/>
              <a:buFontTx/>
              <a:buNone/>
            </a:pPr>
            <a:endParaRPr lang="en-US" altLang="en-US" b="1" i="1">
              <a:solidFill>
                <a:srgbClr val="7030A0"/>
              </a:solidFill>
            </a:endParaRPr>
          </a:p>
          <a:p>
            <a:pPr algn="ctr" eaLnBrk="1" hangingPunct="1">
              <a:lnSpc>
                <a:spcPct val="120000"/>
              </a:lnSpc>
              <a:spcBef>
                <a:spcPts val="375"/>
              </a:spcBef>
              <a:buClrTx/>
              <a:buFontTx/>
              <a:buNone/>
            </a:pPr>
            <a:r>
              <a:rPr lang="en-US" altLang="en-US" sz="1500" u="sng">
                <a:solidFill>
                  <a:srgbClr val="0000FF"/>
                </a:solidFill>
                <a:hlinkClick r:id="rId5"/>
              </a:rPr>
              <a:t>pkimani@kenet.or.ke</a:t>
            </a:r>
          </a:p>
          <a:p>
            <a:pPr algn="r" eaLnBrk="1" hangingPunct="1">
              <a:lnSpc>
                <a:spcPct val="70000"/>
              </a:lnSpc>
              <a:spcBef>
                <a:spcPts val="375"/>
              </a:spcBef>
              <a:buClrTx/>
              <a:buFontTx/>
              <a:buNone/>
            </a:pPr>
            <a:endParaRPr lang="en-US" altLang="en-US" sz="1500" b="1">
              <a:solidFill>
                <a:srgbClr val="898989"/>
              </a:solidFill>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Freeform 1">
            <a:extLst>
              <a:ext uri="{FF2B5EF4-FFF2-40B4-BE49-F238E27FC236}">
                <a16:creationId xmlns:a16="http://schemas.microsoft.com/office/drawing/2014/main" id="{CB85BD42-232C-6DDD-B3B5-99F0DFB1677E}"/>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14338" name="Picture 2">
            <a:extLst>
              <a:ext uri="{FF2B5EF4-FFF2-40B4-BE49-F238E27FC236}">
                <a16:creationId xmlns:a16="http://schemas.microsoft.com/office/drawing/2014/main" id="{15E66D71-C240-603D-6FD1-8CF77BF74F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39" name="Text Box 3">
            <a:extLst>
              <a:ext uri="{FF2B5EF4-FFF2-40B4-BE49-F238E27FC236}">
                <a16:creationId xmlns:a16="http://schemas.microsoft.com/office/drawing/2014/main" id="{18D961A9-3CB5-D702-7BA7-63BD07B6C5E6}"/>
              </a:ext>
            </a:extLst>
          </p:cNvPr>
          <p:cNvSpPr txBox="1">
            <a:spLocks noChangeArrowheads="1"/>
          </p:cNvSpPr>
          <p:nvPr/>
        </p:nvSpPr>
        <p:spPr bwMode="auto">
          <a:xfrm>
            <a:off x="457200" y="56038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4400" b="1">
                <a:solidFill>
                  <a:srgbClr val="7030A0"/>
                </a:solidFill>
              </a:rPr>
              <a:t>Identity and Access Management (IAM) -Goals</a:t>
            </a:r>
          </a:p>
        </p:txBody>
      </p:sp>
      <p:sp>
        <p:nvSpPr>
          <p:cNvPr id="14340" name="Rectangle 4">
            <a:extLst>
              <a:ext uri="{FF2B5EF4-FFF2-40B4-BE49-F238E27FC236}">
                <a16:creationId xmlns:a16="http://schemas.microsoft.com/office/drawing/2014/main" id="{748389D5-B178-4F83-F742-8CBE2153A1E5}"/>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grpSp>
        <p:nvGrpSpPr>
          <p:cNvPr id="14341" name="Group 5">
            <a:extLst>
              <a:ext uri="{FF2B5EF4-FFF2-40B4-BE49-F238E27FC236}">
                <a16:creationId xmlns:a16="http://schemas.microsoft.com/office/drawing/2014/main" id="{9E4F6DAD-5BB0-464D-E7D8-0CBA701B515F}"/>
              </a:ext>
            </a:extLst>
          </p:cNvPr>
          <p:cNvGrpSpPr>
            <a:grpSpLocks/>
          </p:cNvGrpSpPr>
          <p:nvPr/>
        </p:nvGrpSpPr>
        <p:grpSpPr bwMode="auto">
          <a:xfrm>
            <a:off x="877888" y="2276475"/>
            <a:ext cx="7940675" cy="3382963"/>
            <a:chOff x="553" y="1434"/>
            <a:chExt cx="5002" cy="2131"/>
          </a:xfrm>
        </p:grpSpPr>
        <p:grpSp>
          <p:nvGrpSpPr>
            <p:cNvPr id="14342" name="Group 6">
              <a:extLst>
                <a:ext uri="{FF2B5EF4-FFF2-40B4-BE49-F238E27FC236}">
                  <a16:creationId xmlns:a16="http://schemas.microsoft.com/office/drawing/2014/main" id="{761AF0B2-AC65-1C60-C078-DD98DF8D59C9}"/>
                </a:ext>
              </a:extLst>
            </p:cNvPr>
            <p:cNvGrpSpPr>
              <a:grpSpLocks/>
            </p:cNvGrpSpPr>
            <p:nvPr/>
          </p:nvGrpSpPr>
          <p:grpSpPr bwMode="auto">
            <a:xfrm>
              <a:off x="566" y="1462"/>
              <a:ext cx="4989" cy="2103"/>
              <a:chOff x="566" y="1462"/>
              <a:chExt cx="4989" cy="2103"/>
            </a:xfrm>
          </p:grpSpPr>
          <p:sp>
            <p:nvSpPr>
              <p:cNvPr id="14343" name="Rectangle 7">
                <a:extLst>
                  <a:ext uri="{FF2B5EF4-FFF2-40B4-BE49-F238E27FC236}">
                    <a16:creationId xmlns:a16="http://schemas.microsoft.com/office/drawing/2014/main" id="{BB784B0D-10A7-122D-1F4D-C1DB0589F957}"/>
                  </a:ext>
                </a:extLst>
              </p:cNvPr>
              <p:cNvSpPr>
                <a:spLocks noChangeArrowheads="1"/>
              </p:cNvSpPr>
              <p:nvPr/>
            </p:nvSpPr>
            <p:spPr bwMode="auto">
              <a:xfrm rot="16200000">
                <a:off x="261" y="1776"/>
                <a:ext cx="1422" cy="793"/>
              </a:xfrm>
              <a:prstGeom prst="rect">
                <a:avLst/>
              </a:prstGeom>
              <a:solidFill>
                <a:srgbClr val="003344"/>
              </a:solidFill>
              <a:ln w="9360" cap="flat">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a:buClrTx/>
                  <a:buFontTx/>
                  <a:buNone/>
                </a:pPr>
                <a:r>
                  <a:rPr lang="en-GB" altLang="en-US" sz="2800" b="1">
                    <a:solidFill>
                      <a:srgbClr val="FFFFFF"/>
                    </a:solidFill>
                  </a:rPr>
                  <a:t>Identities</a:t>
                </a:r>
              </a:p>
            </p:txBody>
          </p:sp>
          <p:sp>
            <p:nvSpPr>
              <p:cNvPr id="14344" name="Rectangle 8">
                <a:extLst>
                  <a:ext uri="{FF2B5EF4-FFF2-40B4-BE49-F238E27FC236}">
                    <a16:creationId xmlns:a16="http://schemas.microsoft.com/office/drawing/2014/main" id="{46668F99-561E-9B5F-714B-A3C076320F71}"/>
                  </a:ext>
                </a:extLst>
              </p:cNvPr>
              <p:cNvSpPr>
                <a:spLocks noChangeArrowheads="1"/>
              </p:cNvSpPr>
              <p:nvPr/>
            </p:nvSpPr>
            <p:spPr bwMode="auto">
              <a:xfrm>
                <a:off x="1457" y="2145"/>
                <a:ext cx="1977" cy="739"/>
              </a:xfrm>
              <a:prstGeom prst="rect">
                <a:avLst/>
              </a:prstGeom>
              <a:solidFill>
                <a:srgbClr val="551155"/>
              </a:solidFill>
              <a:ln w="9360" cap="flat">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a:buClrTx/>
                  <a:buFontTx/>
                  <a:buNone/>
                </a:pPr>
                <a:r>
                  <a:rPr lang="en-GB" altLang="en-US" sz="2800" b="1">
                    <a:solidFill>
                      <a:srgbClr val="FFFFFF"/>
                    </a:solidFill>
                  </a:rPr>
                  <a:t>Entitlements</a:t>
                </a:r>
              </a:p>
            </p:txBody>
          </p:sp>
          <p:sp>
            <p:nvSpPr>
              <p:cNvPr id="14345" name="Rectangle 9">
                <a:extLst>
                  <a:ext uri="{FF2B5EF4-FFF2-40B4-BE49-F238E27FC236}">
                    <a16:creationId xmlns:a16="http://schemas.microsoft.com/office/drawing/2014/main" id="{2B153533-6510-579D-28CA-6751E9DDF41F}"/>
                  </a:ext>
                </a:extLst>
              </p:cNvPr>
              <p:cNvSpPr>
                <a:spLocks noChangeArrowheads="1"/>
              </p:cNvSpPr>
              <p:nvPr/>
            </p:nvSpPr>
            <p:spPr bwMode="auto">
              <a:xfrm>
                <a:off x="3570" y="2145"/>
                <a:ext cx="1982" cy="739"/>
              </a:xfrm>
              <a:prstGeom prst="rect">
                <a:avLst/>
              </a:prstGeom>
              <a:solidFill>
                <a:srgbClr val="66AA44"/>
              </a:solidFill>
              <a:ln w="9360" cap="flat">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a:buClrTx/>
                  <a:buFontTx/>
                  <a:buNone/>
                </a:pPr>
                <a:r>
                  <a:rPr lang="en-GB" altLang="en-US" sz="2800" b="1"/>
                  <a:t>Access </a:t>
                </a:r>
              </a:p>
              <a:p>
                <a:pPr algn="ctr">
                  <a:buClrTx/>
                  <a:buFontTx/>
                  <a:buNone/>
                </a:pPr>
                <a:r>
                  <a:rPr lang="en-GB" altLang="en-US" sz="2800" b="1"/>
                  <a:t>Control</a:t>
                </a:r>
              </a:p>
            </p:txBody>
          </p:sp>
          <p:sp>
            <p:nvSpPr>
              <p:cNvPr id="14346" name="AutoShape 10">
                <a:extLst>
                  <a:ext uri="{FF2B5EF4-FFF2-40B4-BE49-F238E27FC236}">
                    <a16:creationId xmlns:a16="http://schemas.microsoft.com/office/drawing/2014/main" id="{5809CCB4-1A58-7A9F-F441-891660933B60}"/>
                  </a:ext>
                </a:extLst>
              </p:cNvPr>
              <p:cNvSpPr>
                <a:spLocks noChangeArrowheads="1"/>
              </p:cNvSpPr>
              <p:nvPr/>
            </p:nvSpPr>
            <p:spPr bwMode="auto">
              <a:xfrm>
                <a:off x="566" y="2943"/>
                <a:ext cx="4976" cy="621"/>
              </a:xfrm>
              <a:prstGeom prst="roundRect">
                <a:avLst>
                  <a:gd name="adj" fmla="val 0"/>
                </a:avLst>
              </a:prstGeom>
              <a:solidFill>
                <a:srgbClr val="990033"/>
              </a:solidFill>
              <a:ln w="9360" cap="flat">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a:buClrTx/>
                  <a:buFontTx/>
                  <a:buNone/>
                </a:pPr>
                <a:r>
                  <a:rPr lang="en-GB" altLang="en-US" sz="2800" b="1">
                    <a:solidFill>
                      <a:srgbClr val="FFFFFF"/>
                    </a:solidFill>
                  </a:rPr>
                  <a:t>Audit &amp; Compliance</a:t>
                </a:r>
              </a:p>
            </p:txBody>
          </p:sp>
          <p:sp>
            <p:nvSpPr>
              <p:cNvPr id="14347" name="Rectangle 11">
                <a:extLst>
                  <a:ext uri="{FF2B5EF4-FFF2-40B4-BE49-F238E27FC236}">
                    <a16:creationId xmlns:a16="http://schemas.microsoft.com/office/drawing/2014/main" id="{B10B9060-583E-8671-D3A6-D904FB46C835}"/>
                  </a:ext>
                </a:extLst>
              </p:cNvPr>
              <p:cNvSpPr>
                <a:spLocks noChangeArrowheads="1"/>
              </p:cNvSpPr>
              <p:nvPr/>
            </p:nvSpPr>
            <p:spPr bwMode="auto">
              <a:xfrm>
                <a:off x="1457" y="1463"/>
                <a:ext cx="4097" cy="621"/>
              </a:xfrm>
              <a:prstGeom prst="rect">
                <a:avLst/>
              </a:prstGeom>
              <a:solidFill>
                <a:srgbClr val="EEAA00"/>
              </a:solidFill>
              <a:ln w="9360" cap="flat">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a:buClrTx/>
                  <a:buFontTx/>
                  <a:buNone/>
                </a:pPr>
                <a:r>
                  <a:rPr lang="en-GB" altLang="en-US" sz="2800" b="1"/>
                  <a:t>Credentials</a:t>
                </a:r>
              </a:p>
            </p:txBody>
          </p:sp>
        </p:grpSp>
        <p:sp>
          <p:nvSpPr>
            <p:cNvPr id="14348" name="Rectangle 12">
              <a:extLst>
                <a:ext uri="{FF2B5EF4-FFF2-40B4-BE49-F238E27FC236}">
                  <a16:creationId xmlns:a16="http://schemas.microsoft.com/office/drawing/2014/main" id="{B7D3D22D-FA2D-A7D4-C2D9-985069041AE7}"/>
                </a:ext>
              </a:extLst>
            </p:cNvPr>
            <p:cNvSpPr>
              <a:spLocks noChangeArrowheads="1"/>
            </p:cNvSpPr>
            <p:nvPr/>
          </p:nvSpPr>
          <p:spPr bwMode="auto">
            <a:xfrm>
              <a:off x="553" y="1434"/>
              <a:ext cx="4989" cy="2103"/>
            </a:xfrm>
            <a:prstGeom prst="rect">
              <a:avLst/>
            </a:prstGeom>
            <a:noFill/>
            <a:ln w="28440" cap="flat">
              <a:solidFill>
                <a:srgbClr val="7030A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gr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reeform 1">
            <a:extLst>
              <a:ext uri="{FF2B5EF4-FFF2-40B4-BE49-F238E27FC236}">
                <a16:creationId xmlns:a16="http://schemas.microsoft.com/office/drawing/2014/main" id="{80A32C77-0A35-904C-48E9-F72C5A22CCE9}"/>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15362" name="Picture 2">
            <a:extLst>
              <a:ext uri="{FF2B5EF4-FFF2-40B4-BE49-F238E27FC236}">
                <a16:creationId xmlns:a16="http://schemas.microsoft.com/office/drawing/2014/main" id="{5D231799-C891-B08D-138C-557A2303AA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363" name="Text Box 3">
            <a:extLst>
              <a:ext uri="{FF2B5EF4-FFF2-40B4-BE49-F238E27FC236}">
                <a16:creationId xmlns:a16="http://schemas.microsoft.com/office/drawing/2014/main" id="{61DC54D0-FF0E-D882-AEAF-16818A19F5AE}"/>
              </a:ext>
            </a:extLst>
          </p:cNvPr>
          <p:cNvSpPr txBox="1">
            <a:spLocks noChangeArrowheads="1"/>
          </p:cNvSpPr>
          <p:nvPr/>
        </p:nvSpPr>
        <p:spPr bwMode="auto">
          <a:xfrm>
            <a:off x="142875" y="642938"/>
            <a:ext cx="8229600" cy="868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3200" b="1">
                <a:solidFill>
                  <a:srgbClr val="7030A0"/>
                </a:solidFill>
              </a:rPr>
              <a:t>Identity and Access Management (IAM) -Goals</a:t>
            </a:r>
          </a:p>
        </p:txBody>
      </p:sp>
      <p:sp>
        <p:nvSpPr>
          <p:cNvPr id="15364" name="Rectangle 4">
            <a:extLst>
              <a:ext uri="{FF2B5EF4-FFF2-40B4-BE49-F238E27FC236}">
                <a16:creationId xmlns:a16="http://schemas.microsoft.com/office/drawing/2014/main" id="{A0B19396-81ED-1034-0A2F-D5754253B899}"/>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15365" name="Text Box 5">
            <a:extLst>
              <a:ext uri="{FF2B5EF4-FFF2-40B4-BE49-F238E27FC236}">
                <a16:creationId xmlns:a16="http://schemas.microsoft.com/office/drawing/2014/main" id="{FC813A66-E323-23C2-5FF6-3C139CF83FE7}"/>
              </a:ext>
            </a:extLst>
          </p:cNvPr>
          <p:cNvSpPr txBox="1">
            <a:spLocks noChangeArrowheads="1"/>
          </p:cNvSpPr>
          <p:nvPr/>
        </p:nvSpPr>
        <p:spPr bwMode="auto">
          <a:xfrm>
            <a:off x="2290763" y="923925"/>
            <a:ext cx="4581525"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marL="857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lvl="1" indent="0">
              <a:buClrTx/>
              <a:buFontTx/>
              <a:buNone/>
            </a:pPr>
            <a:r>
              <a:rPr lang="en-US" altLang="en-US" sz="900">
                <a:cs typeface="Arial" panose="020B0604020202020204" pitchFamily="34" charset="0"/>
              </a:rPr>
              <a:t> </a:t>
            </a:r>
          </a:p>
        </p:txBody>
      </p:sp>
      <p:pic>
        <p:nvPicPr>
          <p:cNvPr id="15366" name="Picture 6">
            <a:extLst>
              <a:ext uri="{FF2B5EF4-FFF2-40B4-BE49-F238E27FC236}">
                <a16:creationId xmlns:a16="http://schemas.microsoft.com/office/drawing/2014/main" id="{F100B936-9F06-9C6B-374B-63C5E057BC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5325" y="1633538"/>
            <a:ext cx="8137525" cy="5035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reeform 1">
            <a:extLst>
              <a:ext uri="{FF2B5EF4-FFF2-40B4-BE49-F238E27FC236}">
                <a16:creationId xmlns:a16="http://schemas.microsoft.com/office/drawing/2014/main" id="{5780663C-3B5B-0FE8-0121-90DC23F3F26D}"/>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16386" name="Picture 2">
            <a:extLst>
              <a:ext uri="{FF2B5EF4-FFF2-40B4-BE49-F238E27FC236}">
                <a16:creationId xmlns:a16="http://schemas.microsoft.com/office/drawing/2014/main" id="{731CABD3-7556-3AD3-2227-D18005FED3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87" name="Text Box 3">
            <a:extLst>
              <a:ext uri="{FF2B5EF4-FFF2-40B4-BE49-F238E27FC236}">
                <a16:creationId xmlns:a16="http://schemas.microsoft.com/office/drawing/2014/main" id="{0B17F183-60EA-4D39-FA3F-633B2AC4F855}"/>
              </a:ext>
            </a:extLst>
          </p:cNvPr>
          <p:cNvSpPr txBox="1">
            <a:spLocks noChangeArrowheads="1"/>
          </p:cNvSpPr>
          <p:nvPr/>
        </p:nvSpPr>
        <p:spPr bwMode="auto">
          <a:xfrm>
            <a:off x="457200" y="560388"/>
            <a:ext cx="8229600" cy="1030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3200" b="1">
                <a:solidFill>
                  <a:srgbClr val="7030A0"/>
                </a:solidFill>
              </a:rPr>
              <a:t>Identity and Access Management (IAM) -Goals</a:t>
            </a:r>
          </a:p>
        </p:txBody>
      </p:sp>
      <p:sp>
        <p:nvSpPr>
          <p:cNvPr id="16388" name="Rectangle 4">
            <a:extLst>
              <a:ext uri="{FF2B5EF4-FFF2-40B4-BE49-F238E27FC236}">
                <a16:creationId xmlns:a16="http://schemas.microsoft.com/office/drawing/2014/main" id="{A6F3BEA0-C71C-C521-E4FB-519A8E47374B}"/>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16389" name="Text Box 5">
            <a:extLst>
              <a:ext uri="{FF2B5EF4-FFF2-40B4-BE49-F238E27FC236}">
                <a16:creationId xmlns:a16="http://schemas.microsoft.com/office/drawing/2014/main" id="{6940DCA8-9C92-C01E-566D-671B53A63902}"/>
              </a:ext>
            </a:extLst>
          </p:cNvPr>
          <p:cNvSpPr txBox="1">
            <a:spLocks noChangeArrowheads="1"/>
          </p:cNvSpPr>
          <p:nvPr/>
        </p:nvSpPr>
        <p:spPr bwMode="auto">
          <a:xfrm>
            <a:off x="2290763" y="923925"/>
            <a:ext cx="4581525"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marL="857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lvl="1" indent="0">
              <a:buClrTx/>
              <a:buFontTx/>
              <a:buNone/>
            </a:pPr>
            <a:r>
              <a:rPr lang="en-US" altLang="en-US" sz="900">
                <a:cs typeface="Arial" panose="020B0604020202020204" pitchFamily="34" charset="0"/>
              </a:rPr>
              <a:t> </a:t>
            </a:r>
          </a:p>
        </p:txBody>
      </p:sp>
      <p:pic>
        <p:nvPicPr>
          <p:cNvPr id="16390" name="Picture 6">
            <a:extLst>
              <a:ext uri="{FF2B5EF4-FFF2-40B4-BE49-F238E27FC236}">
                <a16:creationId xmlns:a16="http://schemas.microsoft.com/office/drawing/2014/main" id="{C41FA542-71A7-250F-58F3-EB239460DE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1375" y="1731963"/>
            <a:ext cx="7748588" cy="4960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Freeform 1">
            <a:extLst>
              <a:ext uri="{FF2B5EF4-FFF2-40B4-BE49-F238E27FC236}">
                <a16:creationId xmlns:a16="http://schemas.microsoft.com/office/drawing/2014/main" id="{5CD6D38F-C6F4-5678-68E1-A84AB037E171}"/>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17410" name="Picture 2">
            <a:extLst>
              <a:ext uri="{FF2B5EF4-FFF2-40B4-BE49-F238E27FC236}">
                <a16:creationId xmlns:a16="http://schemas.microsoft.com/office/drawing/2014/main" id="{1589E308-AB0A-B1A3-5131-C43F27E16A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1" name="Text Box 3">
            <a:extLst>
              <a:ext uri="{FF2B5EF4-FFF2-40B4-BE49-F238E27FC236}">
                <a16:creationId xmlns:a16="http://schemas.microsoft.com/office/drawing/2014/main" id="{FB51D51A-4930-C407-4A6E-71C36C3ACFE8}"/>
              </a:ext>
            </a:extLst>
          </p:cNvPr>
          <p:cNvSpPr txBox="1">
            <a:spLocks noChangeArrowheads="1"/>
          </p:cNvSpPr>
          <p:nvPr/>
        </p:nvSpPr>
        <p:spPr bwMode="auto">
          <a:xfrm>
            <a:off x="457200" y="56038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4400" b="1">
                <a:solidFill>
                  <a:srgbClr val="7030A0"/>
                </a:solidFill>
              </a:rPr>
              <a:t>Identity and Access Management (IAM) -Goals</a:t>
            </a:r>
          </a:p>
        </p:txBody>
      </p:sp>
      <p:sp>
        <p:nvSpPr>
          <p:cNvPr id="17412" name="Rectangle 4">
            <a:extLst>
              <a:ext uri="{FF2B5EF4-FFF2-40B4-BE49-F238E27FC236}">
                <a16:creationId xmlns:a16="http://schemas.microsoft.com/office/drawing/2014/main" id="{C4046EE8-6903-1BD1-333E-3727FD9D6943}"/>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17413" name="Text Box 5">
            <a:extLst>
              <a:ext uri="{FF2B5EF4-FFF2-40B4-BE49-F238E27FC236}">
                <a16:creationId xmlns:a16="http://schemas.microsoft.com/office/drawing/2014/main" id="{C75B3F2A-9589-41F9-71DE-AE373C774A04}"/>
              </a:ext>
            </a:extLst>
          </p:cNvPr>
          <p:cNvSpPr txBox="1">
            <a:spLocks noChangeArrowheads="1"/>
          </p:cNvSpPr>
          <p:nvPr/>
        </p:nvSpPr>
        <p:spPr bwMode="auto">
          <a:xfrm>
            <a:off x="2290763" y="923925"/>
            <a:ext cx="4581525"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marL="857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lvl="1" indent="0">
              <a:buClrTx/>
              <a:buFontTx/>
              <a:buNone/>
            </a:pPr>
            <a:r>
              <a:rPr lang="en-US" altLang="en-US" sz="900">
                <a:cs typeface="Arial" panose="020B0604020202020204" pitchFamily="34" charset="0"/>
              </a:rPr>
              <a:t> </a:t>
            </a:r>
          </a:p>
        </p:txBody>
      </p:sp>
      <p:pic>
        <p:nvPicPr>
          <p:cNvPr id="17414" name="Picture 6">
            <a:extLst>
              <a:ext uri="{FF2B5EF4-FFF2-40B4-BE49-F238E27FC236}">
                <a16:creationId xmlns:a16="http://schemas.microsoft.com/office/drawing/2014/main" id="{4176956F-7C7A-D281-812C-F774D1348A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5188" y="2030413"/>
            <a:ext cx="7766050" cy="4095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
            <a:extLst>
              <a:ext uri="{FF2B5EF4-FFF2-40B4-BE49-F238E27FC236}">
                <a16:creationId xmlns:a16="http://schemas.microsoft.com/office/drawing/2014/main" id="{49B5D02D-3B80-EEE7-4C1E-923754A092E7}"/>
              </a:ext>
            </a:extLst>
          </p:cNvPr>
          <p:cNvSpPr txBox="1">
            <a:spLocks noChangeArrowheads="1"/>
          </p:cNvSpPr>
          <p:nvPr/>
        </p:nvSpPr>
        <p:spPr bwMode="auto">
          <a:xfrm>
            <a:off x="176213" y="146050"/>
            <a:ext cx="8775700" cy="452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Bef>
                <a:spcPts val="900"/>
              </a:spcBef>
              <a:buClrTx/>
              <a:buFontTx/>
              <a:buNone/>
            </a:pPr>
            <a:r>
              <a:rPr lang="en-US" altLang="en-US" sz="3600" b="1">
                <a:solidFill>
                  <a:srgbClr val="7030A0"/>
                </a:solidFill>
                <a:latin typeface="Garamond" panose="02020404030301010803" pitchFamily="18" charset="0"/>
              </a:rPr>
              <a:t>How does IAM work?</a:t>
            </a:r>
          </a:p>
        </p:txBody>
      </p:sp>
      <p:pic>
        <p:nvPicPr>
          <p:cNvPr id="18434" name="Picture 2">
            <a:extLst>
              <a:ext uri="{FF2B5EF4-FFF2-40B4-BE49-F238E27FC236}">
                <a16:creationId xmlns:a16="http://schemas.microsoft.com/office/drawing/2014/main" id="{FB4D728E-CC52-6419-7A20-7A0A7E40BA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1079500"/>
            <a:ext cx="8064500" cy="4784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5" name="Text Box 3">
            <a:extLst>
              <a:ext uri="{FF2B5EF4-FFF2-40B4-BE49-F238E27FC236}">
                <a16:creationId xmlns:a16="http://schemas.microsoft.com/office/drawing/2014/main" id="{FBADA2CA-86FA-0319-A849-5D5209FD0F9B}"/>
              </a:ext>
            </a:extLst>
          </p:cNvPr>
          <p:cNvSpPr txBox="1">
            <a:spLocks noChangeArrowheads="1"/>
          </p:cNvSpPr>
          <p:nvPr/>
        </p:nvSpPr>
        <p:spPr bwMode="auto">
          <a:xfrm>
            <a:off x="4067175" y="5373688"/>
            <a:ext cx="649288" cy="368300"/>
          </a:xfrm>
          <a:prstGeom prst="rect">
            <a:avLst/>
          </a:prstGeom>
          <a:solidFill>
            <a:srgbClr val="4F81BD"/>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a:extLst>
              <a:ext uri="{FF2B5EF4-FFF2-40B4-BE49-F238E27FC236}">
                <a16:creationId xmlns:a16="http://schemas.microsoft.com/office/drawing/2014/main" id="{E9D26CE6-6450-FEB4-5860-51DD428A3FE9}"/>
              </a:ext>
            </a:extLst>
          </p:cNvPr>
          <p:cNvSpPr txBox="1">
            <a:spLocks noChangeArrowheads="1"/>
          </p:cNvSpPr>
          <p:nvPr/>
        </p:nvSpPr>
        <p:spPr bwMode="auto">
          <a:xfrm>
            <a:off x="176213" y="155575"/>
            <a:ext cx="8775700" cy="452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Bef>
                <a:spcPts val="900"/>
              </a:spcBef>
              <a:buClrTx/>
              <a:buFontTx/>
              <a:buNone/>
            </a:pPr>
            <a:r>
              <a:rPr lang="en-US" altLang="en-US" sz="3600" b="1">
                <a:solidFill>
                  <a:srgbClr val="7030A0"/>
                </a:solidFill>
                <a:latin typeface="Garamond" panose="02020404030301010803" pitchFamily="18" charset="0"/>
              </a:rPr>
              <a:t>IAM process..</a:t>
            </a:r>
          </a:p>
        </p:txBody>
      </p:sp>
      <p:pic>
        <p:nvPicPr>
          <p:cNvPr id="19458" name="Picture 2">
            <a:extLst>
              <a:ext uri="{FF2B5EF4-FFF2-40B4-BE49-F238E27FC236}">
                <a16:creationId xmlns:a16="http://schemas.microsoft.com/office/drawing/2014/main" id="{B2C29867-A141-1AB8-3607-D9341D416B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66750"/>
            <a:ext cx="9144000" cy="5524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reeform 1">
            <a:extLst>
              <a:ext uri="{FF2B5EF4-FFF2-40B4-BE49-F238E27FC236}">
                <a16:creationId xmlns:a16="http://schemas.microsoft.com/office/drawing/2014/main" id="{5489261B-F56C-DCAE-34A8-0612979BE06F}"/>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20482" name="Picture 2">
            <a:extLst>
              <a:ext uri="{FF2B5EF4-FFF2-40B4-BE49-F238E27FC236}">
                <a16:creationId xmlns:a16="http://schemas.microsoft.com/office/drawing/2014/main" id="{64712EEA-FA92-A89B-0D37-DFA8245070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3" name="Text Box 3">
            <a:extLst>
              <a:ext uri="{FF2B5EF4-FFF2-40B4-BE49-F238E27FC236}">
                <a16:creationId xmlns:a16="http://schemas.microsoft.com/office/drawing/2014/main" id="{27A5C644-927F-EB0D-6C81-96E6A509B06D}"/>
              </a:ext>
            </a:extLst>
          </p:cNvPr>
          <p:cNvSpPr txBox="1">
            <a:spLocks noChangeArrowheads="1"/>
          </p:cNvSpPr>
          <p:nvPr/>
        </p:nvSpPr>
        <p:spPr bwMode="auto">
          <a:xfrm>
            <a:off x="457200" y="560388"/>
            <a:ext cx="6418263" cy="642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4400" b="1">
                <a:solidFill>
                  <a:srgbClr val="7030A0"/>
                </a:solidFill>
              </a:rPr>
              <a:t>IAM Benefits</a:t>
            </a:r>
          </a:p>
        </p:txBody>
      </p:sp>
      <p:sp>
        <p:nvSpPr>
          <p:cNvPr id="20484" name="Rectangle 4">
            <a:extLst>
              <a:ext uri="{FF2B5EF4-FFF2-40B4-BE49-F238E27FC236}">
                <a16:creationId xmlns:a16="http://schemas.microsoft.com/office/drawing/2014/main" id="{2202A77B-18F1-1344-1481-123B691887A8}"/>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20485" name="Text Box 5">
            <a:extLst>
              <a:ext uri="{FF2B5EF4-FFF2-40B4-BE49-F238E27FC236}">
                <a16:creationId xmlns:a16="http://schemas.microsoft.com/office/drawing/2014/main" id="{4CCE0D77-4FD1-0671-9C26-4EC75B4C4547}"/>
              </a:ext>
            </a:extLst>
          </p:cNvPr>
          <p:cNvSpPr txBox="1">
            <a:spLocks noChangeArrowheads="1"/>
          </p:cNvSpPr>
          <p:nvPr/>
        </p:nvSpPr>
        <p:spPr bwMode="auto">
          <a:xfrm>
            <a:off x="2051050" y="630238"/>
            <a:ext cx="4583113"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marL="857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lvl="1" indent="0">
              <a:buClrTx/>
              <a:buFontTx/>
              <a:buNone/>
            </a:pPr>
            <a:r>
              <a:rPr lang="en-US" altLang="en-US" sz="900">
                <a:cs typeface="Arial" panose="020B0604020202020204" pitchFamily="34" charset="0"/>
              </a:rPr>
              <a:t> </a:t>
            </a:r>
          </a:p>
        </p:txBody>
      </p:sp>
      <p:sp>
        <p:nvSpPr>
          <p:cNvPr id="20486" name="Text Box 6">
            <a:extLst>
              <a:ext uri="{FF2B5EF4-FFF2-40B4-BE49-F238E27FC236}">
                <a16:creationId xmlns:a16="http://schemas.microsoft.com/office/drawing/2014/main" id="{9D233C49-569D-3E76-F97E-6EA2B65FC42C}"/>
              </a:ext>
            </a:extLst>
          </p:cNvPr>
          <p:cNvSpPr txBox="1">
            <a:spLocks noChangeArrowheads="1"/>
          </p:cNvSpPr>
          <p:nvPr/>
        </p:nvSpPr>
        <p:spPr bwMode="auto">
          <a:xfrm>
            <a:off x="611188" y="1703388"/>
            <a:ext cx="7848600" cy="6311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Single access to all enterprise resources (SSO)</a:t>
            </a:r>
          </a:p>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Enhanced centralized privilege management: The right person in the right area.</a:t>
            </a:r>
          </a:p>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Enhanced centralized security</a:t>
            </a:r>
          </a:p>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A single data source for HR (Human Resources)</a:t>
            </a:r>
          </a:p>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Centralizing auditing and logging</a:t>
            </a:r>
          </a:p>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Easy to manage privileges for enterprise employees</a:t>
            </a:r>
          </a:p>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Easy to integrate with other enterprise software and mobile applications</a:t>
            </a:r>
          </a:p>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Avoid accounts overlapping for enterprise systems</a:t>
            </a:r>
          </a:p>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Audit, track, monitor, and report users' activities</a:t>
            </a:r>
          </a:p>
          <a:p>
            <a:pPr>
              <a:buClr>
                <a:srgbClr val="1D1C1D"/>
              </a:buClr>
              <a:buFont typeface="Times New Roman" panose="02020603050405020304" pitchFamily="18" charset="0"/>
              <a:buAutoNum type="arabicPeriod"/>
            </a:pPr>
            <a:r>
              <a:rPr lang="en-US" altLang="en-US" sz="2400">
                <a:solidFill>
                  <a:srgbClr val="1D1C1D"/>
                </a:solidFill>
                <a:latin typeface="Garamond" panose="02020404030301010803" pitchFamily="18" charset="0"/>
              </a:rPr>
              <a:t>Reduced IT costs – reduce onboarding process/human resource tickets</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Freeform 1">
            <a:extLst>
              <a:ext uri="{FF2B5EF4-FFF2-40B4-BE49-F238E27FC236}">
                <a16:creationId xmlns:a16="http://schemas.microsoft.com/office/drawing/2014/main" id="{50591EC6-D35E-7489-1AF4-0705ECFEDFC3}"/>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21506" name="Picture 2">
            <a:extLst>
              <a:ext uri="{FF2B5EF4-FFF2-40B4-BE49-F238E27FC236}">
                <a16:creationId xmlns:a16="http://schemas.microsoft.com/office/drawing/2014/main" id="{2DC39E93-BBD9-A41E-DB0E-046D8D2444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7" name="Text Box 3">
            <a:extLst>
              <a:ext uri="{FF2B5EF4-FFF2-40B4-BE49-F238E27FC236}">
                <a16:creationId xmlns:a16="http://schemas.microsoft.com/office/drawing/2014/main" id="{DF81C504-F0A5-678B-9799-530ED31DD2F2}"/>
              </a:ext>
            </a:extLst>
          </p:cNvPr>
          <p:cNvSpPr txBox="1">
            <a:spLocks noChangeArrowheads="1"/>
          </p:cNvSpPr>
          <p:nvPr/>
        </p:nvSpPr>
        <p:spPr bwMode="auto">
          <a:xfrm>
            <a:off x="603250" y="358775"/>
            <a:ext cx="6419850"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4400" b="1">
                <a:solidFill>
                  <a:srgbClr val="7030A0"/>
                </a:solidFill>
              </a:rPr>
              <a:t>IAM Risks</a:t>
            </a:r>
          </a:p>
        </p:txBody>
      </p:sp>
      <p:sp>
        <p:nvSpPr>
          <p:cNvPr id="21508" name="Rectangle 4">
            <a:extLst>
              <a:ext uri="{FF2B5EF4-FFF2-40B4-BE49-F238E27FC236}">
                <a16:creationId xmlns:a16="http://schemas.microsoft.com/office/drawing/2014/main" id="{E5C2DE3F-8D4E-9F73-B981-2BB862D64540}"/>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21509" name="Text Box 5">
            <a:extLst>
              <a:ext uri="{FF2B5EF4-FFF2-40B4-BE49-F238E27FC236}">
                <a16:creationId xmlns:a16="http://schemas.microsoft.com/office/drawing/2014/main" id="{586A4BEE-D85B-6131-51C6-4EA3321661A3}"/>
              </a:ext>
            </a:extLst>
          </p:cNvPr>
          <p:cNvSpPr txBox="1">
            <a:spLocks noChangeArrowheads="1"/>
          </p:cNvSpPr>
          <p:nvPr/>
        </p:nvSpPr>
        <p:spPr bwMode="auto">
          <a:xfrm>
            <a:off x="647700" y="904875"/>
            <a:ext cx="7848600" cy="5582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t">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nSpc>
                <a:spcPct val="150000"/>
              </a:lnSpc>
              <a:buClr>
                <a:srgbClr val="1D1C1D"/>
              </a:buClr>
              <a:buFont typeface="Times New Roman" panose="02020603050405020304" pitchFamily="18" charset="0"/>
              <a:buAutoNum type="arabicPeriod"/>
            </a:pPr>
            <a:r>
              <a:rPr lang="en-US" altLang="en-US" sz="2400" b="1" dirty="0">
                <a:solidFill>
                  <a:srgbClr val="1D1C1D"/>
                </a:solidFill>
                <a:latin typeface="Garamond"/>
              </a:rPr>
              <a:t>Cloud security breaches:  </a:t>
            </a:r>
            <a:r>
              <a:rPr lang="en-US" altLang="en-US" sz="2400" dirty="0">
                <a:solidFill>
                  <a:srgbClr val="1D1C1D"/>
                </a:solidFill>
                <a:latin typeface="Garamond"/>
              </a:rPr>
              <a:t>when using commercial cloud IAM solution. Insecure IAM setup can lead to company data breach </a:t>
            </a:r>
            <a:r>
              <a:rPr lang="en-US" altLang="en-US" sz="2400" dirty="0">
                <a:solidFill>
                  <a:srgbClr val="00B0F0"/>
                </a:solidFill>
                <a:latin typeface="Garamond"/>
              </a:rPr>
              <a:t>and possibility of a Single Point of Failure</a:t>
            </a:r>
            <a:endParaRPr lang="en-US" altLang="en-US" sz="2400" dirty="0">
              <a:solidFill>
                <a:srgbClr val="00B0F0"/>
              </a:solidFill>
              <a:latin typeface="Garamond" panose="02020404030301010803" pitchFamily="18" charset="0"/>
            </a:endParaRPr>
          </a:p>
          <a:p>
            <a:pPr>
              <a:lnSpc>
                <a:spcPct val="150000"/>
              </a:lnSpc>
              <a:buClr>
                <a:srgbClr val="1D1C1D"/>
              </a:buClr>
              <a:buFont typeface="Times New Roman" panose="02020603050405020304" pitchFamily="18" charset="0"/>
              <a:buAutoNum type="arabicPeriod"/>
            </a:pPr>
            <a:r>
              <a:rPr lang="en-US" altLang="en-US" sz="2400" dirty="0">
                <a:solidFill>
                  <a:srgbClr val="1D1C1D"/>
                </a:solidFill>
                <a:latin typeface="Garamond"/>
              </a:rPr>
              <a:t> </a:t>
            </a:r>
            <a:r>
              <a:rPr lang="en-US" altLang="en-US" sz="2400" b="1" dirty="0">
                <a:solidFill>
                  <a:srgbClr val="1D1C1D"/>
                </a:solidFill>
                <a:latin typeface="Garamond"/>
              </a:rPr>
              <a:t>Infrequent audits: </a:t>
            </a:r>
            <a:r>
              <a:rPr lang="en-US" altLang="en-US" sz="2400" dirty="0">
                <a:solidFill>
                  <a:srgbClr val="1D1C1D"/>
                </a:solidFill>
                <a:latin typeface="Garamond"/>
              </a:rPr>
              <a:t>regular audit of access policies to discover and curb vulnerabilities and remove any unnecessary access and further automate</a:t>
            </a:r>
          </a:p>
          <a:p>
            <a:pPr>
              <a:lnSpc>
                <a:spcPct val="150000"/>
              </a:lnSpc>
              <a:buClr>
                <a:srgbClr val="1D1C1D"/>
              </a:buClr>
              <a:buFont typeface="Times New Roman" panose="02020603050405020304" pitchFamily="18" charset="0"/>
              <a:buAutoNum type="arabicPeriod"/>
            </a:pPr>
            <a:r>
              <a:rPr lang="en-US" altLang="en-US" sz="2400" b="1" dirty="0">
                <a:solidFill>
                  <a:srgbClr val="1D1C1D"/>
                </a:solidFill>
                <a:latin typeface="Garamond"/>
              </a:rPr>
              <a:t>Incorrect definition of roles and attributes: </a:t>
            </a:r>
            <a:r>
              <a:rPr lang="en-US" altLang="en-US" sz="2400" dirty="0">
                <a:solidFill>
                  <a:srgbClr val="1D1C1D"/>
                </a:solidFill>
                <a:latin typeface="Garamond"/>
              </a:rPr>
              <a:t>avoid vagueness in role assignment</a:t>
            </a:r>
          </a:p>
          <a:p>
            <a:pPr>
              <a:lnSpc>
                <a:spcPct val="150000"/>
              </a:lnSpc>
              <a:buClr>
                <a:srgbClr val="1D1C1D"/>
              </a:buClr>
              <a:buFont typeface="Times New Roman" panose="02020603050405020304" pitchFamily="18" charset="0"/>
              <a:buAutoNum type="arabicPeriod"/>
            </a:pPr>
            <a:r>
              <a:rPr lang="en-US" altLang="en-US" sz="2400" b="1" dirty="0">
                <a:solidFill>
                  <a:srgbClr val="1D1C1D"/>
                </a:solidFill>
                <a:latin typeface="Garamond"/>
              </a:rPr>
              <a:t>Staff offboarding and backdoor: </a:t>
            </a:r>
            <a:r>
              <a:rPr lang="en-US" altLang="en-US" sz="2400" dirty="0">
                <a:solidFill>
                  <a:srgbClr val="1D1C1D"/>
                </a:solidFill>
                <a:latin typeface="Garamond"/>
              </a:rPr>
              <a:t>Threats posed by gaps in the structure of the IAM solution implemented</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a:extLst>
              <a:ext uri="{FF2B5EF4-FFF2-40B4-BE49-F238E27FC236}">
                <a16:creationId xmlns:a16="http://schemas.microsoft.com/office/drawing/2014/main" id="{8565EF97-12EF-A7F3-AE65-9CE1D036DB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709613"/>
            <a:ext cx="5457825" cy="5438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0" name="Freeform 2">
            <a:extLst>
              <a:ext uri="{FF2B5EF4-FFF2-40B4-BE49-F238E27FC236}">
                <a16:creationId xmlns:a16="http://schemas.microsoft.com/office/drawing/2014/main" id="{527C6DDC-37CC-C799-E232-1E3A1952F56E}"/>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22531" name="Picture 3">
            <a:extLst>
              <a:ext uri="{FF2B5EF4-FFF2-40B4-BE49-F238E27FC236}">
                <a16:creationId xmlns:a16="http://schemas.microsoft.com/office/drawing/2014/main" id="{FC343C35-3DB2-1F28-4863-15A5B8E619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2" name="Text Box 4">
            <a:extLst>
              <a:ext uri="{FF2B5EF4-FFF2-40B4-BE49-F238E27FC236}">
                <a16:creationId xmlns:a16="http://schemas.microsoft.com/office/drawing/2014/main" id="{E756661F-4F6F-6E09-4A5A-8C1C4E5C6F9B}"/>
              </a:ext>
            </a:extLst>
          </p:cNvPr>
          <p:cNvSpPr txBox="1">
            <a:spLocks noChangeArrowheads="1"/>
          </p:cNvSpPr>
          <p:nvPr/>
        </p:nvSpPr>
        <p:spPr bwMode="auto">
          <a:xfrm>
            <a:off x="457200" y="6302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US" altLang="en-US" sz="4400" b="1">
                <a:solidFill>
                  <a:srgbClr val="7030A0"/>
                </a:solidFill>
              </a:rPr>
              <a:t>IAM Use Cases</a:t>
            </a:r>
          </a:p>
        </p:txBody>
      </p:sp>
      <p:sp>
        <p:nvSpPr>
          <p:cNvPr id="22533" name="Text Box 5">
            <a:extLst>
              <a:ext uri="{FF2B5EF4-FFF2-40B4-BE49-F238E27FC236}">
                <a16:creationId xmlns:a16="http://schemas.microsoft.com/office/drawing/2014/main" id="{CD44D003-1F11-4629-A552-C30BBE853E0E}"/>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marL="741363" indent="-284163">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Bef>
                <a:spcPts val="650"/>
              </a:spcBef>
              <a:buClr>
                <a:srgbClr val="7030A0"/>
              </a:buClr>
              <a:buFont typeface="Arial" panose="020B0604020202020204" pitchFamily="34" charset="0"/>
              <a:buChar char="•"/>
            </a:pPr>
            <a:r>
              <a:rPr lang="en-ZW" altLang="en-US" sz="2600">
                <a:latin typeface="Garamond" panose="02020404030301010803" pitchFamily="18" charset="0"/>
              </a:rPr>
              <a:t>IAM using LDAP: (Lightweight Directory Access Protocol)</a:t>
            </a:r>
          </a:p>
          <a:p>
            <a:pPr lvl="1" eaLnBrk="1" hangingPunct="1">
              <a:spcBef>
                <a:spcPts val="550"/>
              </a:spcBef>
              <a:buClr>
                <a:srgbClr val="7030A0"/>
              </a:buClr>
              <a:buFont typeface="Arial" panose="020B0604020202020204" pitchFamily="34" charset="0"/>
              <a:buChar char="–"/>
            </a:pPr>
            <a:r>
              <a:rPr lang="en-ZW" altLang="en-US" sz="2200">
                <a:latin typeface="Garamond" panose="02020404030301010803" pitchFamily="18" charset="0"/>
              </a:rPr>
              <a:t>when using an external LDAP server like Microsoft Active Directory, for IAM, all login user and group administration is done through the LDAP management UI</a:t>
            </a:r>
          </a:p>
          <a:p>
            <a:pPr lvl="1" eaLnBrk="1" hangingPunct="1">
              <a:spcBef>
                <a:spcPts val="600"/>
              </a:spcBef>
              <a:buClr>
                <a:srgbClr val="7030A0"/>
              </a:buClr>
              <a:buFont typeface="Arial" panose="020B0604020202020204" pitchFamily="34" charset="0"/>
              <a:buChar char="•"/>
            </a:pPr>
            <a:r>
              <a:rPr lang="en-ZW" altLang="en-US" sz="2400">
                <a:latin typeface="Garamond" panose="02020404030301010803" pitchFamily="18" charset="0"/>
              </a:rPr>
              <a:t>IAM for systems: this may include email, ERPs, open source network monitoring tools. We can use LDAP as an IAM here</a:t>
            </a:r>
          </a:p>
          <a:p>
            <a:pPr lvl="1" eaLnBrk="1" hangingPunct="1">
              <a:spcBef>
                <a:spcPts val="600"/>
              </a:spcBef>
              <a:buClr>
                <a:srgbClr val="7030A0"/>
              </a:buClr>
              <a:buFont typeface="Arial" panose="020B0604020202020204" pitchFamily="34" charset="0"/>
              <a:buChar char="•"/>
            </a:pPr>
            <a:r>
              <a:rPr lang="en-ZW" altLang="en-US" sz="2400">
                <a:latin typeface="Garamond" panose="02020404030301010803" pitchFamily="18" charset="0"/>
              </a:rPr>
              <a:t>IAM for access to offices, data centres, control rooms etc: Centralized biometric access systems</a:t>
            </a:r>
          </a:p>
          <a:p>
            <a:pPr lvl="1" eaLnBrk="1" hangingPunct="1">
              <a:spcBef>
                <a:spcPts val="600"/>
              </a:spcBef>
              <a:buClr>
                <a:srgbClr val="7030A0"/>
              </a:buClr>
              <a:buFont typeface="Arial" panose="020B0604020202020204" pitchFamily="34" charset="0"/>
              <a:buChar char="•"/>
            </a:pPr>
            <a:r>
              <a:rPr lang="en-ZW" altLang="en-US" sz="2400">
                <a:latin typeface="Garamond" panose="02020404030301010803" pitchFamily="18" charset="0"/>
              </a:rPr>
              <a:t>IAM for access to network devices: TACACS for SSO (single sign on) – can integrate with LDAP or AD</a:t>
            </a:r>
          </a:p>
          <a:p>
            <a:pPr eaLnBrk="1" hangingPunct="1">
              <a:spcBef>
                <a:spcPts val="600"/>
              </a:spcBef>
              <a:buClr>
                <a:srgbClr val="7030A0"/>
              </a:buClr>
              <a:buFont typeface="Arial" panose="020B0604020202020204" pitchFamily="34" charset="0"/>
              <a:buNone/>
            </a:pPr>
            <a:endParaRPr lang="en-ZW" altLang="en-US" sz="2400">
              <a:latin typeface="Garamond" panose="02020404030301010803" pitchFamily="18" charset="0"/>
            </a:endParaRPr>
          </a:p>
        </p:txBody>
      </p:sp>
      <p:sp>
        <p:nvSpPr>
          <p:cNvPr id="22534" name="Rectangle 6">
            <a:extLst>
              <a:ext uri="{FF2B5EF4-FFF2-40B4-BE49-F238E27FC236}">
                <a16:creationId xmlns:a16="http://schemas.microsoft.com/office/drawing/2014/main" id="{7F2DAD61-0A49-48D8-864F-A371E7F1D25D}"/>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Freeform 1">
            <a:extLst>
              <a:ext uri="{FF2B5EF4-FFF2-40B4-BE49-F238E27FC236}">
                <a16:creationId xmlns:a16="http://schemas.microsoft.com/office/drawing/2014/main" id="{8FDB7A51-DDF9-1D19-41F5-E09C97D3104A}"/>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23554" name="Picture 2">
            <a:extLst>
              <a:ext uri="{FF2B5EF4-FFF2-40B4-BE49-F238E27FC236}">
                <a16:creationId xmlns:a16="http://schemas.microsoft.com/office/drawing/2014/main" id="{52696B7C-A685-E0CE-A0C1-614AEEC0B5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5" name="Text Box 3">
            <a:extLst>
              <a:ext uri="{FF2B5EF4-FFF2-40B4-BE49-F238E27FC236}">
                <a16:creationId xmlns:a16="http://schemas.microsoft.com/office/drawing/2014/main" id="{B5021C42-B97B-4720-B747-8EEBD62DCCA1}"/>
              </a:ext>
            </a:extLst>
          </p:cNvPr>
          <p:cNvSpPr txBox="1">
            <a:spLocks noChangeArrowheads="1"/>
          </p:cNvSpPr>
          <p:nvPr/>
        </p:nvSpPr>
        <p:spPr bwMode="auto">
          <a:xfrm>
            <a:off x="519113" y="404813"/>
            <a:ext cx="6573837" cy="766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br>
              <a:rPr lang="en-GB" altLang="en-US" sz="4400" b="1">
                <a:solidFill>
                  <a:srgbClr val="7030A0"/>
                </a:solidFill>
              </a:rPr>
            </a:br>
            <a:r>
              <a:rPr lang="en-GB" altLang="en-US" sz="4400" b="1">
                <a:solidFill>
                  <a:srgbClr val="7030A0"/>
                </a:solidFill>
              </a:rPr>
              <a:t>Key Takeaways</a:t>
            </a:r>
            <a:br>
              <a:rPr lang="en-GB" altLang="en-US" sz="4400" b="1">
                <a:solidFill>
                  <a:srgbClr val="7030A0"/>
                </a:solidFill>
              </a:rPr>
            </a:br>
            <a:endParaRPr lang="en-GB" altLang="en-US" sz="4400" b="1">
              <a:solidFill>
                <a:srgbClr val="7030A0"/>
              </a:solidFill>
            </a:endParaRPr>
          </a:p>
        </p:txBody>
      </p:sp>
      <p:sp>
        <p:nvSpPr>
          <p:cNvPr id="23556" name="Rectangle 4">
            <a:extLst>
              <a:ext uri="{FF2B5EF4-FFF2-40B4-BE49-F238E27FC236}">
                <a16:creationId xmlns:a16="http://schemas.microsoft.com/office/drawing/2014/main" id="{A334585D-15E4-FB40-DF0C-CCAD27ECAEC4}"/>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23557" name="Text Box 5">
            <a:extLst>
              <a:ext uri="{FF2B5EF4-FFF2-40B4-BE49-F238E27FC236}">
                <a16:creationId xmlns:a16="http://schemas.microsoft.com/office/drawing/2014/main" id="{F94CE6FC-8E66-7C9B-972B-35EE23879506}"/>
              </a:ext>
            </a:extLst>
          </p:cNvPr>
          <p:cNvSpPr txBox="1">
            <a:spLocks noChangeArrowheads="1"/>
          </p:cNvSpPr>
          <p:nvPr/>
        </p:nvSpPr>
        <p:spPr bwMode="auto">
          <a:xfrm>
            <a:off x="900113" y="1519238"/>
            <a:ext cx="7559675" cy="3386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nSpc>
                <a:spcPct val="150000"/>
              </a:lnSpc>
              <a:buFont typeface="Times New Roman" panose="02020603050405020304" pitchFamily="18" charset="0"/>
              <a:buAutoNum type="arabicPeriod"/>
            </a:pPr>
            <a:r>
              <a:rPr lang="en-US" altLang="en-US" sz="3600">
                <a:latin typeface="Garamond" panose="02020404030301010803" pitchFamily="18" charset="0"/>
              </a:rPr>
              <a:t>Identity is a Team Sport and responsibility is shared</a:t>
            </a:r>
          </a:p>
          <a:p>
            <a:pPr>
              <a:lnSpc>
                <a:spcPct val="150000"/>
              </a:lnSpc>
              <a:buFont typeface="Times New Roman" panose="02020603050405020304" pitchFamily="18" charset="0"/>
              <a:buAutoNum type="arabicPeriod"/>
            </a:pPr>
            <a:r>
              <a:rPr lang="en-US" altLang="en-US" sz="3600">
                <a:latin typeface="Garamond" panose="02020404030301010803" pitchFamily="18" charset="0"/>
              </a:rPr>
              <a:t>Don’t forget your Security Framework – have a plan!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reeform 1">
            <a:extLst>
              <a:ext uri="{FF2B5EF4-FFF2-40B4-BE49-F238E27FC236}">
                <a16:creationId xmlns:a16="http://schemas.microsoft.com/office/drawing/2014/main" id="{163DCCF1-139B-45EA-4D43-D9A92B2B6190}"/>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6146" name="Picture 2">
            <a:extLst>
              <a:ext uri="{FF2B5EF4-FFF2-40B4-BE49-F238E27FC236}">
                <a16:creationId xmlns:a16="http://schemas.microsoft.com/office/drawing/2014/main" id="{291B5C71-6A22-D4D9-8C51-3E2463DF8F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7" name="Text Box 3">
            <a:extLst>
              <a:ext uri="{FF2B5EF4-FFF2-40B4-BE49-F238E27FC236}">
                <a16:creationId xmlns:a16="http://schemas.microsoft.com/office/drawing/2014/main" id="{774767EF-1049-A26E-60B0-3CB5DBDD02B9}"/>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4400" b="1">
                <a:solidFill>
                  <a:srgbClr val="7030A0"/>
                </a:solidFill>
              </a:rPr>
              <a:t>KENET –at a glance</a:t>
            </a:r>
          </a:p>
        </p:txBody>
      </p:sp>
      <p:sp>
        <p:nvSpPr>
          <p:cNvPr id="6148" name="Rectangle 4">
            <a:extLst>
              <a:ext uri="{FF2B5EF4-FFF2-40B4-BE49-F238E27FC236}">
                <a16:creationId xmlns:a16="http://schemas.microsoft.com/office/drawing/2014/main" id="{71D16B4E-A6B7-E85B-3634-75639C278AD0}"/>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6149" name="Text Box 5">
            <a:extLst>
              <a:ext uri="{FF2B5EF4-FFF2-40B4-BE49-F238E27FC236}">
                <a16:creationId xmlns:a16="http://schemas.microsoft.com/office/drawing/2014/main" id="{0C285D69-B030-3BC2-D01D-625D3ADE7C48}"/>
              </a:ext>
            </a:extLst>
          </p:cNvPr>
          <p:cNvSpPr txBox="1">
            <a:spLocks noChangeArrowheads="1"/>
          </p:cNvSpPr>
          <p:nvPr/>
        </p:nvSpPr>
        <p:spPr bwMode="auto">
          <a:xfrm>
            <a:off x="385763" y="1157288"/>
            <a:ext cx="8229600" cy="482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Bef>
                <a:spcPts val="600"/>
              </a:spcBef>
              <a:buClr>
                <a:srgbClr val="7030A0"/>
              </a:buClr>
              <a:buFont typeface="Arial" panose="020B0604020202020204" pitchFamily="34" charset="0"/>
              <a:buChar char="•"/>
            </a:pPr>
            <a:r>
              <a:rPr lang="en-GB" altLang="en-US" sz="2400">
                <a:latin typeface="Garamond" panose="02020404030301010803" pitchFamily="18" charset="0"/>
              </a:rPr>
              <a:t>KENET is the National Research &amp; Education Network (NREN) of Kenya</a:t>
            </a:r>
          </a:p>
          <a:p>
            <a:pPr eaLnBrk="1" hangingPunct="1">
              <a:spcBef>
                <a:spcPts val="600"/>
              </a:spcBef>
              <a:buClr>
                <a:srgbClr val="7030A0"/>
              </a:buClr>
              <a:buFont typeface="Arial" panose="020B0604020202020204" pitchFamily="34" charset="0"/>
              <a:buChar char="•"/>
            </a:pPr>
            <a:r>
              <a:rPr lang="en-GB" altLang="en-US" sz="2400">
                <a:latin typeface="Garamond" panose="02020404030301010803" pitchFamily="18" charset="0"/>
              </a:rPr>
              <a:t>Constituted as a not-for-profit trust in 2000</a:t>
            </a:r>
          </a:p>
          <a:p>
            <a:pPr eaLnBrk="1" hangingPunct="1">
              <a:spcBef>
                <a:spcPts val="600"/>
              </a:spcBef>
              <a:buClr>
                <a:srgbClr val="7030A0"/>
              </a:buClr>
              <a:buFont typeface="Arial" panose="020B0604020202020204" pitchFamily="34" charset="0"/>
              <a:buChar char="•"/>
            </a:pPr>
            <a:r>
              <a:rPr lang="en-GB" altLang="en-US" sz="2400">
                <a:latin typeface="Garamond" panose="02020404030301010803" pitchFamily="18" charset="0"/>
              </a:rPr>
              <a:t>Membership organization with our main role being to support digital transformation and digital inclusion of member institutions</a:t>
            </a:r>
          </a:p>
          <a:p>
            <a:pPr eaLnBrk="1" hangingPunct="1">
              <a:spcBef>
                <a:spcPts val="600"/>
              </a:spcBef>
              <a:buClr>
                <a:srgbClr val="7030A0"/>
              </a:buClr>
              <a:buFont typeface="Arial" panose="020B0604020202020204" pitchFamily="34" charset="0"/>
              <a:buChar char="•"/>
            </a:pPr>
            <a:r>
              <a:rPr lang="en-GB" altLang="en-US" sz="2400">
                <a:latin typeface="Garamond" panose="02020404030301010803" pitchFamily="18" charset="0"/>
              </a:rPr>
              <a:t>Operates a CERT (Cybersecurity Emergency Team) and co-ordination centre (KENET-CIRT/CIC) that promotes awareness of cybersecurity incidences and assists members to effectively mitigate threats.</a:t>
            </a:r>
          </a:p>
          <a:p>
            <a:pPr eaLnBrk="1" hangingPunct="1">
              <a:spcBef>
                <a:spcPts val="600"/>
              </a:spcBef>
              <a:buClr>
                <a:srgbClr val="7030A0"/>
              </a:buClr>
              <a:buFont typeface="Arial" panose="020B0604020202020204" pitchFamily="34" charset="0"/>
              <a:buChar char="•"/>
            </a:pPr>
            <a:r>
              <a:rPr lang="en-GB" altLang="en-US" sz="2400">
                <a:latin typeface="Garamond" panose="02020404030301010803" pitchFamily="18" charset="0"/>
              </a:rPr>
              <a:t>Services provided include: connectivity, enterprise, research and education technology, security and capacity building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a:extLst>
              <a:ext uri="{FF2B5EF4-FFF2-40B4-BE49-F238E27FC236}">
                <a16:creationId xmlns:a16="http://schemas.microsoft.com/office/drawing/2014/main" id="{549D1820-71CE-F454-3943-ECA675A53D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709613"/>
            <a:ext cx="5457825" cy="5438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78" name="Freeform 2">
            <a:extLst>
              <a:ext uri="{FF2B5EF4-FFF2-40B4-BE49-F238E27FC236}">
                <a16:creationId xmlns:a16="http://schemas.microsoft.com/office/drawing/2014/main" id="{6ED1C794-F97F-8510-9124-131C94CCD3CB}"/>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24579" name="Picture 3">
            <a:extLst>
              <a:ext uri="{FF2B5EF4-FFF2-40B4-BE49-F238E27FC236}">
                <a16:creationId xmlns:a16="http://schemas.microsoft.com/office/drawing/2014/main" id="{EDB7AC9B-2F70-FCF5-03FF-C568724C6F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0" name="Picture 4">
            <a:extLst>
              <a:ext uri="{FF2B5EF4-FFF2-40B4-BE49-F238E27FC236}">
                <a16:creationId xmlns:a16="http://schemas.microsoft.com/office/drawing/2014/main" id="{A92DF9E1-69D7-C77C-2201-277D5424C5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169988"/>
            <a:ext cx="8229600" cy="45243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1" name="Picture 5">
            <a:extLst>
              <a:ext uri="{FF2B5EF4-FFF2-40B4-BE49-F238E27FC236}">
                <a16:creationId xmlns:a16="http://schemas.microsoft.com/office/drawing/2014/main" id="{336DE7BE-3357-BC98-24B0-E098062FB8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322388"/>
            <a:ext cx="8229600" cy="45243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2" name="Picture 6">
            <a:extLst>
              <a:ext uri="{FF2B5EF4-FFF2-40B4-BE49-F238E27FC236}">
                <a16:creationId xmlns:a16="http://schemas.microsoft.com/office/drawing/2014/main" id="{9A8E8EBA-FF4C-6AC0-D0C1-4EB3346D414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938" y="712788"/>
            <a:ext cx="7602537" cy="5438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3" name="Rectangle 7">
            <a:extLst>
              <a:ext uri="{FF2B5EF4-FFF2-40B4-BE49-F238E27FC236}">
                <a16:creationId xmlns:a16="http://schemas.microsoft.com/office/drawing/2014/main" id="{5447CC0C-E7F8-820E-0B8A-7F1A7F6FF0DA}"/>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Freeform 1">
            <a:extLst>
              <a:ext uri="{FF2B5EF4-FFF2-40B4-BE49-F238E27FC236}">
                <a16:creationId xmlns:a16="http://schemas.microsoft.com/office/drawing/2014/main" id="{54DE7AA9-3653-8940-DB35-0B4AC6AE93F9}"/>
              </a:ext>
            </a:extLst>
          </p:cNvPr>
          <p:cNvSpPr>
            <a:spLocks noChangeArrowheads="1"/>
          </p:cNvSpPr>
          <p:nvPr/>
        </p:nvSpPr>
        <p:spPr bwMode="auto">
          <a:xfrm>
            <a:off x="0" y="2452688"/>
            <a:ext cx="9144000" cy="4833937"/>
          </a:xfrm>
          <a:custGeom>
            <a:avLst/>
            <a:gdLst/>
            <a:ahLst/>
            <a:cxnLst/>
            <a:rect l="0" t="0" r="0" b="0"/>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5602" name="Text Box 2">
            <a:extLst>
              <a:ext uri="{FF2B5EF4-FFF2-40B4-BE49-F238E27FC236}">
                <a16:creationId xmlns:a16="http://schemas.microsoft.com/office/drawing/2014/main" id="{48514317-E720-161C-97CD-1D04236EBE4A}"/>
              </a:ext>
            </a:extLst>
          </p:cNvPr>
          <p:cNvSpPr txBox="1">
            <a:spLocks noChangeArrowheads="1"/>
          </p:cNvSpPr>
          <p:nvPr/>
        </p:nvSpPr>
        <p:spPr bwMode="auto">
          <a:xfrm>
            <a:off x="1071563" y="5286375"/>
            <a:ext cx="6400800" cy="1500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2400" b="1">
                <a:solidFill>
                  <a:srgbClr val="FFFFFF"/>
                </a:solidFill>
              </a:rPr>
              <a:t>www.kenet.or.ke</a:t>
            </a:r>
          </a:p>
          <a:p>
            <a:pPr algn="ctr" eaLnBrk="1" hangingPunct="1">
              <a:buClrTx/>
              <a:buFontTx/>
              <a:buNone/>
            </a:pPr>
            <a:r>
              <a:rPr lang="en-GB" altLang="en-US">
                <a:solidFill>
                  <a:srgbClr val="FFFFFF"/>
                </a:solidFill>
              </a:rPr>
              <a:t>Jomo Kenyatta Memorial</a:t>
            </a:r>
          </a:p>
          <a:p>
            <a:pPr algn="ctr" eaLnBrk="1" hangingPunct="1">
              <a:buClrTx/>
              <a:buFontTx/>
              <a:buNone/>
            </a:pPr>
            <a:r>
              <a:rPr lang="en-GB" altLang="en-US">
                <a:solidFill>
                  <a:srgbClr val="FFFFFF"/>
                </a:solidFill>
              </a:rPr>
              <a:t>Library, University of Nairobi</a:t>
            </a:r>
          </a:p>
          <a:p>
            <a:pPr algn="ctr" eaLnBrk="1" hangingPunct="1">
              <a:buClrTx/>
              <a:buFontTx/>
              <a:buNone/>
            </a:pPr>
            <a:r>
              <a:rPr lang="pl-PL" altLang="en-US">
                <a:solidFill>
                  <a:srgbClr val="FFFFFF"/>
                </a:solidFill>
              </a:rPr>
              <a:t>P. O Box 30244-00100, Nairobi.</a:t>
            </a:r>
          </a:p>
          <a:p>
            <a:pPr algn="ctr" eaLnBrk="1" hangingPunct="1">
              <a:buClrTx/>
              <a:buFontTx/>
              <a:buNone/>
            </a:pPr>
            <a:r>
              <a:rPr lang="en-GB" altLang="en-US">
                <a:solidFill>
                  <a:srgbClr val="FFFFFF"/>
                </a:solidFill>
              </a:rPr>
              <a:t>0732 150 500 / 0703 044 500</a:t>
            </a:r>
          </a:p>
        </p:txBody>
      </p:sp>
      <p:pic>
        <p:nvPicPr>
          <p:cNvPr id="25603" name="Picture 3">
            <a:extLst>
              <a:ext uri="{FF2B5EF4-FFF2-40B4-BE49-F238E27FC236}">
                <a16:creationId xmlns:a16="http://schemas.microsoft.com/office/drawing/2014/main" id="{A3EF5454-70F7-6F2A-7E11-1792E22177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813" y="1285875"/>
            <a:ext cx="3381375" cy="904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04" name="Text Box 4">
            <a:extLst>
              <a:ext uri="{FF2B5EF4-FFF2-40B4-BE49-F238E27FC236}">
                <a16:creationId xmlns:a16="http://schemas.microsoft.com/office/drawing/2014/main" id="{E70AE8D7-C1A2-5FE8-A3D0-68A2E84D3960}"/>
              </a:ext>
            </a:extLst>
          </p:cNvPr>
          <p:cNvSpPr txBox="1">
            <a:spLocks noChangeArrowheads="1"/>
          </p:cNvSpPr>
          <p:nvPr/>
        </p:nvSpPr>
        <p:spPr bwMode="auto">
          <a:xfrm>
            <a:off x="0" y="3173413"/>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6600" b="1">
                <a:solidFill>
                  <a:srgbClr val="FFFFFF"/>
                </a:solidFill>
              </a:rPr>
              <a:t>Thank You</a:t>
            </a:r>
          </a:p>
        </p:txBody>
      </p:sp>
      <p:pic>
        <p:nvPicPr>
          <p:cNvPr id="25605" name="Picture 5">
            <a:extLst>
              <a:ext uri="{FF2B5EF4-FFF2-40B4-BE49-F238E27FC236}">
                <a16:creationId xmlns:a16="http://schemas.microsoft.com/office/drawing/2014/main" id="{5C5FD35E-F85A-0F4C-AFDF-4910FAA28F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375" y="0"/>
            <a:ext cx="2571750" cy="866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2" presetClass="entr" presetSubtype="2" fill="hold" nodeType="afterEffect">
                                  <p:stCondLst>
                                    <p:cond delay="1000"/>
                                  </p:stCondLst>
                                  <p:childTnLst>
                                    <p:set>
                                      <p:cBhvr additive="repl">
                                        <p:cTn id="6" dur="1" fill="hold">
                                          <p:stCondLst>
                                            <p:cond delay="0"/>
                                          </p:stCondLst>
                                        </p:cTn>
                                        <p:tgtEl>
                                          <p:spTgt spid="25603"/>
                                        </p:tgtEl>
                                        <p:attrNameLst>
                                          <p:attrName>style.visibility</p:attrName>
                                        </p:attrNameLst>
                                      </p:cBhvr>
                                      <p:to>
                                        <p:strVal val="visible"/>
                                      </p:to>
                                    </p:set>
                                    <p:animEffect transition="in" filter="slide(fromRight)">
                                      <p:cBhvr additive="repl">
                                        <p:cTn id="7" dur="1000"/>
                                        <p:tgtEl>
                                          <p:spTgt spid="25603"/>
                                        </p:tgtEl>
                                      </p:cBhvr>
                                    </p:animEffect>
                                  </p:childTnLst>
                                </p:cTn>
                              </p:par>
                            </p:childTnLst>
                          </p:cTn>
                        </p:par>
                        <p:par>
                          <p:cTn id="8" fill="hold" nodeType="afterGroup">
                            <p:stCondLst>
                              <p:cond delay="2000"/>
                            </p:stCondLst>
                            <p:childTnLst>
                              <p:par>
                                <p:cTn id="9" presetID="31" presetClass="entr" fill="hold" nodeType="afterEffect">
                                  <p:stCondLst>
                                    <p:cond delay="1500"/>
                                  </p:stCondLst>
                                  <p:iterate type="lt">
                                    <p:tmPct val="9000"/>
                                  </p:iterate>
                                  <p:childTnLst>
                                    <p:set>
                                      <p:cBhvr additive="repl">
                                        <p:cTn id="10" dur="1" fill="hold">
                                          <p:stCondLst>
                                            <p:cond delay="0"/>
                                          </p:stCondLst>
                                        </p:cTn>
                                        <p:tgtEl>
                                          <p:spTgt spid="25604"/>
                                        </p:tgtEl>
                                        <p:attrNameLst>
                                          <p:attrName>style.visibility</p:attrName>
                                        </p:attrNameLst>
                                      </p:cBhvr>
                                      <p:to>
                                        <p:strVal val="visible"/>
                                      </p:to>
                                    </p:set>
                                    <p:anim calcmode="lin" valueType="num">
                                      <p:cBhvr additive="repl">
                                        <p:cTn id="11" dur="1000" fill="hold"/>
                                        <p:tgtEl>
                                          <p:spTgt spid="25604"/>
                                        </p:tgtEl>
                                        <p:attrNameLst>
                                          <p:attrName>ppt_w</p:attrName>
                                        </p:attrNameLst>
                                      </p:cBhvr>
                                      <p:tavLst>
                                        <p:tav tm="100000">
                                          <p:val>
                                            <p:fltVal val="0"/>
                                          </p:val>
                                        </p:tav>
                                        <p:tav>
                                          <p:val>
                                            <p:strVal val="#ppt_w"/>
                                          </p:val>
                                        </p:tav>
                                      </p:tavLst>
                                    </p:anim>
                                    <p:anim calcmode="lin" valueType="num">
                                      <p:cBhvr additive="repl">
                                        <p:cTn id="12" dur="1000" fill="hold"/>
                                        <p:tgtEl>
                                          <p:spTgt spid="25604"/>
                                        </p:tgtEl>
                                        <p:attrNameLst>
                                          <p:attrName>ppt_h</p:attrName>
                                        </p:attrNameLst>
                                      </p:cBhvr>
                                      <p:tavLst>
                                        <p:tav tm="100000">
                                          <p:val>
                                            <p:fltVal val="0"/>
                                          </p:val>
                                        </p:tav>
                                        <p:tav>
                                          <p:val>
                                            <p:strVal val="#ppt_h"/>
                                          </p:val>
                                        </p:tav>
                                      </p:tavLst>
                                    </p:anim>
                                    <p:anim calcmode="lin" valueType="num">
                                      <p:cBhvr additive="repl">
                                        <p:cTn id="13" dur="1000" fill="hold"/>
                                        <p:tgtEl>
                                          <p:spTgt spid="25604"/>
                                        </p:tgtEl>
                                        <p:attrNameLst>
                                          <p:attrName>r</p:attrName>
                                        </p:attrNameLst>
                                      </p:cBhvr>
                                      <p:tavLst>
                                        <p:tav tm="100000">
                                          <p:val>
                                            <p:strVal val="90"/>
                                          </p:val>
                                        </p:tav>
                                        <p:tav>
                                          <p:val>
                                            <p:strVal val="0"/>
                                          </p:val>
                                        </p:tav>
                                      </p:tavLst>
                                    </p:anim>
                                    <p:animEffect transition="in" filter="fade">
                                      <p:cBhvr additive="repl">
                                        <p:cTn id="14" dur="1000"/>
                                        <p:tgtEl>
                                          <p:spTgt spid="25604"/>
                                        </p:tgtEl>
                                      </p:cBhvr>
                                    </p:animEffect>
                                  </p:childTnLst>
                                </p:cTn>
                              </p:par>
                            </p:childTnLst>
                          </p:cTn>
                        </p:par>
                        <p:par>
                          <p:cTn id="15" fill="hold" nodeType="afterGroup">
                            <p:stCondLst>
                              <p:cond delay="5130"/>
                            </p:stCondLst>
                            <p:childTnLst>
                              <p:par>
                                <p:cTn id="16" presetID="10" presetClass="entr" fill="hold" nodeType="afterEffect">
                                  <p:stCondLst>
                                    <p:cond delay="500"/>
                                  </p:stCondLst>
                                  <p:iterate type="wd">
                                    <p:tmPct val="10000"/>
                                  </p:iterate>
                                  <p:childTnLst>
                                    <p:set>
                                      <p:cBhvr additive="repl">
                                        <p:cTn id="17" dur="1" fill="hold">
                                          <p:stCondLst>
                                            <p:cond delay="0"/>
                                          </p:stCondLst>
                                        </p:cTn>
                                        <p:tgtEl>
                                          <p:spTgt spid="25602">
                                            <p:txEl>
                                              <p:pRg st="0" end="0"/>
                                            </p:txEl>
                                          </p:spTgt>
                                        </p:tgtEl>
                                        <p:attrNameLst>
                                          <p:attrName>style.visibility</p:attrName>
                                        </p:attrNameLst>
                                      </p:cBhvr>
                                      <p:to>
                                        <p:strVal val="visible"/>
                                      </p:to>
                                    </p:set>
                                    <p:animEffect transition="in" filter="fade">
                                      <p:cBhvr additive="repl">
                                        <p:cTn id="18" dur="1000"/>
                                        <p:tgtEl>
                                          <p:spTgt spid="25602">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fill="hold" nodeType="clickEffect">
                                  <p:stCondLst>
                                    <p:cond delay="500"/>
                                  </p:stCondLst>
                                  <p:iterate type="wd">
                                    <p:tmPct val="10000"/>
                                  </p:iterate>
                                  <p:childTnLst>
                                    <p:set>
                                      <p:cBhvr additive="repl">
                                        <p:cTn id="22" dur="1" fill="hold">
                                          <p:stCondLst>
                                            <p:cond delay="0"/>
                                          </p:stCondLst>
                                        </p:cTn>
                                        <p:tgtEl>
                                          <p:spTgt spid="25602">
                                            <p:txEl>
                                              <p:pRg st="1" end="1"/>
                                            </p:txEl>
                                          </p:spTgt>
                                        </p:tgtEl>
                                        <p:attrNameLst>
                                          <p:attrName>style.visibility</p:attrName>
                                        </p:attrNameLst>
                                      </p:cBhvr>
                                      <p:to>
                                        <p:strVal val="visible"/>
                                      </p:to>
                                    </p:set>
                                    <p:animEffect transition="in" filter="fade">
                                      <p:cBhvr additive="repl">
                                        <p:cTn id="23" dur="1000"/>
                                        <p:tgtEl>
                                          <p:spTgt spid="25602">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fill="hold" nodeType="clickEffect">
                                  <p:stCondLst>
                                    <p:cond delay="500"/>
                                  </p:stCondLst>
                                  <p:iterate type="wd">
                                    <p:tmPct val="10000"/>
                                  </p:iterate>
                                  <p:childTnLst>
                                    <p:set>
                                      <p:cBhvr additive="repl">
                                        <p:cTn id="27" dur="1" fill="hold">
                                          <p:stCondLst>
                                            <p:cond delay="0"/>
                                          </p:stCondLst>
                                        </p:cTn>
                                        <p:tgtEl>
                                          <p:spTgt spid="25602">
                                            <p:txEl>
                                              <p:pRg st="2" end="2"/>
                                            </p:txEl>
                                          </p:spTgt>
                                        </p:tgtEl>
                                        <p:attrNameLst>
                                          <p:attrName>style.visibility</p:attrName>
                                        </p:attrNameLst>
                                      </p:cBhvr>
                                      <p:to>
                                        <p:strVal val="visible"/>
                                      </p:to>
                                    </p:set>
                                    <p:animEffect transition="in" filter="fade">
                                      <p:cBhvr additive="repl">
                                        <p:cTn id="28" dur="1000"/>
                                        <p:tgtEl>
                                          <p:spTgt spid="25602">
                                            <p:txEl>
                                              <p:pRg st="2" end="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fill="hold" nodeType="clickEffect">
                                  <p:stCondLst>
                                    <p:cond delay="500"/>
                                  </p:stCondLst>
                                  <p:iterate type="wd">
                                    <p:tmPct val="10000"/>
                                  </p:iterate>
                                  <p:childTnLst>
                                    <p:set>
                                      <p:cBhvr additive="repl">
                                        <p:cTn id="32" dur="1" fill="hold">
                                          <p:stCondLst>
                                            <p:cond delay="0"/>
                                          </p:stCondLst>
                                        </p:cTn>
                                        <p:tgtEl>
                                          <p:spTgt spid="25602">
                                            <p:txEl>
                                              <p:pRg st="3" end="3"/>
                                            </p:txEl>
                                          </p:spTgt>
                                        </p:tgtEl>
                                        <p:attrNameLst>
                                          <p:attrName>style.visibility</p:attrName>
                                        </p:attrNameLst>
                                      </p:cBhvr>
                                      <p:to>
                                        <p:strVal val="visible"/>
                                      </p:to>
                                    </p:set>
                                    <p:animEffect transition="in" filter="fade">
                                      <p:cBhvr additive="repl">
                                        <p:cTn id="33" dur="1000"/>
                                        <p:tgtEl>
                                          <p:spTgt spid="25602">
                                            <p:txEl>
                                              <p:pRg st="3" end="3"/>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fill="hold" nodeType="clickEffect">
                                  <p:stCondLst>
                                    <p:cond delay="500"/>
                                  </p:stCondLst>
                                  <p:iterate type="wd">
                                    <p:tmPct val="10000"/>
                                  </p:iterate>
                                  <p:childTnLst>
                                    <p:set>
                                      <p:cBhvr additive="repl">
                                        <p:cTn id="37" dur="1" fill="hold">
                                          <p:stCondLst>
                                            <p:cond delay="0"/>
                                          </p:stCondLst>
                                        </p:cTn>
                                        <p:tgtEl>
                                          <p:spTgt spid="25602">
                                            <p:txEl>
                                              <p:pRg st="4" end="4"/>
                                            </p:txEl>
                                          </p:spTgt>
                                        </p:tgtEl>
                                        <p:attrNameLst>
                                          <p:attrName>style.visibility</p:attrName>
                                        </p:attrNameLst>
                                      </p:cBhvr>
                                      <p:to>
                                        <p:strVal val="visible"/>
                                      </p:to>
                                    </p:set>
                                    <p:animEffect transition="in" filter="fade">
                                      <p:cBhvr additive="repl">
                                        <p:cTn id="38" dur="1000"/>
                                        <p:tgtEl>
                                          <p:spTgt spid="256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Freeform 1">
            <a:extLst>
              <a:ext uri="{FF2B5EF4-FFF2-40B4-BE49-F238E27FC236}">
                <a16:creationId xmlns:a16="http://schemas.microsoft.com/office/drawing/2014/main" id="{94286A9C-07AF-AC9F-FDD0-497EE13A0245}"/>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7170" name="Picture 2">
            <a:extLst>
              <a:ext uri="{FF2B5EF4-FFF2-40B4-BE49-F238E27FC236}">
                <a16:creationId xmlns:a16="http://schemas.microsoft.com/office/drawing/2014/main" id="{2BA1587A-58B5-BAFE-2DA6-9DBB32C847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1" name="Text Box 3">
            <a:extLst>
              <a:ext uri="{FF2B5EF4-FFF2-40B4-BE49-F238E27FC236}">
                <a16:creationId xmlns:a16="http://schemas.microsoft.com/office/drawing/2014/main" id="{837518C1-AA2C-5A2D-654C-B0455989F62A}"/>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US" altLang="en-US" sz="4400" b="1">
                <a:solidFill>
                  <a:srgbClr val="7030A0"/>
                </a:solidFill>
              </a:rPr>
              <a:t>P</a:t>
            </a:r>
            <a:r>
              <a:rPr lang="en-GB" altLang="en-US" sz="4400" b="1">
                <a:solidFill>
                  <a:srgbClr val="7030A0"/>
                </a:solidFill>
              </a:rPr>
              <a:t>roblem Definition</a:t>
            </a:r>
          </a:p>
        </p:txBody>
      </p:sp>
      <p:sp>
        <p:nvSpPr>
          <p:cNvPr id="7172" name="Rectangle 4">
            <a:extLst>
              <a:ext uri="{FF2B5EF4-FFF2-40B4-BE49-F238E27FC236}">
                <a16:creationId xmlns:a16="http://schemas.microsoft.com/office/drawing/2014/main" id="{6CDE5A97-1C22-D834-EDEA-DB129AB05892}"/>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7173" name="Text Box 5">
            <a:extLst>
              <a:ext uri="{FF2B5EF4-FFF2-40B4-BE49-F238E27FC236}">
                <a16:creationId xmlns:a16="http://schemas.microsoft.com/office/drawing/2014/main" id="{08B5C8D2-53CB-6343-7294-4C6E06411DFB}"/>
              </a:ext>
            </a:extLst>
          </p:cNvPr>
          <p:cNvSpPr txBox="1">
            <a:spLocks noChangeArrowheads="1"/>
          </p:cNvSpPr>
          <p:nvPr/>
        </p:nvSpPr>
        <p:spPr bwMode="auto">
          <a:xfrm>
            <a:off x="684213" y="1600200"/>
            <a:ext cx="8064500" cy="3989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How do you establish a digital identity (ID)?</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How do you “guarantee” somebody’s ID?</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How do you prevent unauthorized access?</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How do you protect confidential ID data?</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How do you “share” identities?</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How do you “avoid” ID mistakes?</a:t>
            </a:r>
          </a:p>
          <a:p>
            <a:pPr eaLnBrk="1" hangingPunct="1">
              <a:spcBef>
                <a:spcPts val="800"/>
              </a:spcBef>
              <a:buClr>
                <a:srgbClr val="7030A0"/>
              </a:buClr>
              <a:buFont typeface="Arial" panose="020B0604020202020204" pitchFamily="34" charset="0"/>
              <a:buNone/>
            </a:pPr>
            <a:endParaRPr lang="en-GB" altLang="en-US" sz="3200">
              <a:latin typeface="Garamond" panose="02020404030301010803" pitchFamily="18"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Freeform 1">
            <a:extLst>
              <a:ext uri="{FF2B5EF4-FFF2-40B4-BE49-F238E27FC236}">
                <a16:creationId xmlns:a16="http://schemas.microsoft.com/office/drawing/2014/main" id="{A376EC73-494C-F1E7-0363-9D172BDBD56D}"/>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8194" name="Picture 2">
            <a:extLst>
              <a:ext uri="{FF2B5EF4-FFF2-40B4-BE49-F238E27FC236}">
                <a16:creationId xmlns:a16="http://schemas.microsoft.com/office/drawing/2014/main" id="{D5FA1F9B-2ABF-A9E3-DDCA-9588F0CAD1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195" name="Text Box 3">
            <a:extLst>
              <a:ext uri="{FF2B5EF4-FFF2-40B4-BE49-F238E27FC236}">
                <a16:creationId xmlns:a16="http://schemas.microsoft.com/office/drawing/2014/main" id="{44F6B6EE-F813-6E9D-C2B3-192F633F0A4A}"/>
              </a:ext>
            </a:extLst>
          </p:cNvPr>
          <p:cNvSpPr txBox="1">
            <a:spLocks noChangeArrowheads="1"/>
          </p:cNvSpPr>
          <p:nvPr/>
        </p:nvSpPr>
        <p:spPr bwMode="auto">
          <a:xfrm>
            <a:off x="252413" y="5397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US" altLang="en-US" sz="3600" b="1">
                <a:solidFill>
                  <a:srgbClr val="7030A0"/>
                </a:solidFill>
                <a:latin typeface="Garamond" panose="02020404030301010803" pitchFamily="18" charset="0"/>
              </a:rPr>
              <a:t>Identify, Authenticate &amp; Authorize with IAM</a:t>
            </a:r>
          </a:p>
        </p:txBody>
      </p:sp>
      <p:sp>
        <p:nvSpPr>
          <p:cNvPr id="8196" name="Rectangle 4">
            <a:extLst>
              <a:ext uri="{FF2B5EF4-FFF2-40B4-BE49-F238E27FC236}">
                <a16:creationId xmlns:a16="http://schemas.microsoft.com/office/drawing/2014/main" id="{B63E6E55-DB8A-9570-4D09-A6F65D328D14}"/>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pic>
        <p:nvPicPr>
          <p:cNvPr id="8197" name="Picture 5">
            <a:extLst>
              <a:ext uri="{FF2B5EF4-FFF2-40B4-BE49-F238E27FC236}">
                <a16:creationId xmlns:a16="http://schemas.microsoft.com/office/drawing/2014/main" id="{742436F0-9AEE-65F3-D029-451B102668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725" y="1708150"/>
            <a:ext cx="7523163" cy="46894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Freeform 1">
            <a:extLst>
              <a:ext uri="{FF2B5EF4-FFF2-40B4-BE49-F238E27FC236}">
                <a16:creationId xmlns:a16="http://schemas.microsoft.com/office/drawing/2014/main" id="{51DA4CEE-7785-35C2-0262-19F5D064F9C8}"/>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9218" name="Picture 2">
            <a:extLst>
              <a:ext uri="{FF2B5EF4-FFF2-40B4-BE49-F238E27FC236}">
                <a16:creationId xmlns:a16="http://schemas.microsoft.com/office/drawing/2014/main" id="{40F79B2D-8743-6E3E-42E8-317E90BFC7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19" name="Text Box 3">
            <a:extLst>
              <a:ext uri="{FF2B5EF4-FFF2-40B4-BE49-F238E27FC236}">
                <a16:creationId xmlns:a16="http://schemas.microsoft.com/office/drawing/2014/main" id="{85373842-CCA0-01A2-33C7-1B726CB47AC3}"/>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4400" b="1">
                <a:solidFill>
                  <a:srgbClr val="7030A0"/>
                </a:solidFill>
              </a:rPr>
              <a:t>Agenda</a:t>
            </a:r>
          </a:p>
        </p:txBody>
      </p:sp>
      <p:sp>
        <p:nvSpPr>
          <p:cNvPr id="9220" name="Rectangle 4">
            <a:extLst>
              <a:ext uri="{FF2B5EF4-FFF2-40B4-BE49-F238E27FC236}">
                <a16:creationId xmlns:a16="http://schemas.microsoft.com/office/drawing/2014/main" id="{D8C0D839-F5E9-21EC-8F4F-59DBD4545A39}"/>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9221" name="Text Box 5">
            <a:extLst>
              <a:ext uri="{FF2B5EF4-FFF2-40B4-BE49-F238E27FC236}">
                <a16:creationId xmlns:a16="http://schemas.microsoft.com/office/drawing/2014/main" id="{C3917039-ACD6-061E-9776-819728A6D9AD}"/>
              </a:ext>
            </a:extLst>
          </p:cNvPr>
          <p:cNvSpPr txBox="1">
            <a:spLocks noChangeArrowheads="1"/>
          </p:cNvSpPr>
          <p:nvPr/>
        </p:nvSpPr>
        <p:spPr bwMode="auto">
          <a:xfrm>
            <a:off x="684213" y="1600200"/>
            <a:ext cx="8064500" cy="3989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What is Identity and Access Management?</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Why is Managing Access important?</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How do we Manage Applications?</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Who is responsible for Managing Access?</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Pros and Cons of IAM</a:t>
            </a:r>
          </a:p>
          <a:p>
            <a:pPr eaLnBrk="1" hangingPunct="1">
              <a:spcBef>
                <a:spcPts val="800"/>
              </a:spcBef>
              <a:buClr>
                <a:srgbClr val="7030A0"/>
              </a:buClr>
              <a:buFont typeface="Arial" panose="020B0604020202020204" pitchFamily="34" charset="0"/>
              <a:buChar char="•"/>
            </a:pPr>
            <a:r>
              <a:rPr lang="en-GB" altLang="en-US" sz="3200">
                <a:latin typeface="Garamond" panose="02020404030301010803" pitchFamily="18" charset="0"/>
              </a:rPr>
              <a:t>Case study</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a:extLst>
              <a:ext uri="{FF2B5EF4-FFF2-40B4-BE49-F238E27FC236}">
                <a16:creationId xmlns:a16="http://schemas.microsoft.com/office/drawing/2014/main" id="{5AEE28BC-BA11-A718-F119-11B2399692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875" y="709613"/>
            <a:ext cx="5457825" cy="5438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2" name="Freeform 2">
            <a:extLst>
              <a:ext uri="{FF2B5EF4-FFF2-40B4-BE49-F238E27FC236}">
                <a16:creationId xmlns:a16="http://schemas.microsoft.com/office/drawing/2014/main" id="{B8CE6F22-BBAE-6FC0-64EC-661521ABE34C}"/>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10243" name="Picture 3">
            <a:extLst>
              <a:ext uri="{FF2B5EF4-FFF2-40B4-BE49-F238E27FC236}">
                <a16:creationId xmlns:a16="http://schemas.microsoft.com/office/drawing/2014/main" id="{F2F63C06-B48C-D3D2-27D4-B42E3241D2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4" name="Text Box 4">
            <a:extLst>
              <a:ext uri="{FF2B5EF4-FFF2-40B4-BE49-F238E27FC236}">
                <a16:creationId xmlns:a16="http://schemas.microsoft.com/office/drawing/2014/main" id="{5F2BFB9A-CC1A-E95D-4654-F37644A4A297}"/>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4400" b="1">
                <a:solidFill>
                  <a:srgbClr val="7030A0"/>
                </a:solidFill>
              </a:rPr>
              <a:t>Identity and Access Management (IAM)</a:t>
            </a:r>
          </a:p>
        </p:txBody>
      </p:sp>
      <p:sp>
        <p:nvSpPr>
          <p:cNvPr id="10245" name="Rectangle 5">
            <a:extLst>
              <a:ext uri="{FF2B5EF4-FFF2-40B4-BE49-F238E27FC236}">
                <a16:creationId xmlns:a16="http://schemas.microsoft.com/office/drawing/2014/main" id="{869BB2BB-BCAB-2076-6014-F13F1E919A0B}"/>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10246" name="Text Box 6">
            <a:extLst>
              <a:ext uri="{FF2B5EF4-FFF2-40B4-BE49-F238E27FC236}">
                <a16:creationId xmlns:a16="http://schemas.microsoft.com/office/drawing/2014/main" id="{8A8E6191-A7A6-D1A4-16E3-5B1B59ECD881}"/>
              </a:ext>
            </a:extLst>
          </p:cNvPr>
          <p:cNvSpPr txBox="1">
            <a:spLocks noChangeArrowheads="1"/>
          </p:cNvSpPr>
          <p:nvPr/>
        </p:nvSpPr>
        <p:spPr bwMode="auto">
          <a:xfrm>
            <a:off x="179388" y="1584325"/>
            <a:ext cx="8569325" cy="4437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40" tIns="45720" rIns="91440" bIns="45720" anchor="t"/>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spcBef>
                <a:spcPts val="1200"/>
              </a:spcBef>
              <a:buClrTx/>
              <a:buFontTx/>
              <a:buNone/>
            </a:pPr>
            <a:r>
              <a:rPr lang="en-GB" altLang="en-US" sz="4800" b="1" i="1" dirty="0">
                <a:solidFill>
                  <a:srgbClr val="FF0000"/>
                </a:solidFill>
                <a:latin typeface="Calibri"/>
                <a:ea typeface="Calibri"/>
              </a:rPr>
              <a:t>Definition:</a:t>
            </a:r>
          </a:p>
          <a:p>
            <a:pPr algn="ctr" eaLnBrk="1" hangingPunct="1">
              <a:spcBef>
                <a:spcPts val="700"/>
              </a:spcBef>
              <a:buClrTx/>
              <a:buFontTx/>
              <a:buNone/>
            </a:pPr>
            <a:r>
              <a:rPr lang="en-GB" altLang="en-US" sz="2800" b="1" i="1" dirty="0">
                <a:solidFill>
                  <a:srgbClr val="FF0000"/>
                </a:solidFill>
                <a:latin typeface="Calibri"/>
                <a:ea typeface="Calibri"/>
              </a:rPr>
              <a:t>IAM is a set of processes, policies and tools for defining and managing the roles and access privileges of individual network entities (devices, systems and users) to a variety of cloud and on-prem applications.</a:t>
            </a:r>
            <a:endParaRPr lang="en-GB" altLang="en-US" sz="2800" b="1" i="1" dirty="0">
              <a:solidFill>
                <a:srgbClr val="FF0000"/>
              </a:solidFill>
              <a:ea typeface="Calibri"/>
            </a:endParaRPr>
          </a:p>
          <a:p>
            <a:pPr algn="ctr" eaLnBrk="1" hangingPunct="1">
              <a:spcBef>
                <a:spcPts val="700"/>
              </a:spcBef>
              <a:buClrTx/>
              <a:buFontTx/>
              <a:buNone/>
            </a:pPr>
            <a:r>
              <a:rPr lang="en-GB" altLang="en-US" sz="2800" b="1" i="1" dirty="0">
                <a:solidFill>
                  <a:srgbClr val="FF0000"/>
                </a:solidFill>
                <a:latin typeface="Calibri"/>
                <a:ea typeface="Calibri"/>
              </a:rPr>
              <a:t>The core objective of IAM is one digital identity per individual or item that must be maintained, monitored and modified through each users’ or devices’ access lifecycle</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a:extLst>
              <a:ext uri="{FF2B5EF4-FFF2-40B4-BE49-F238E27FC236}">
                <a16:creationId xmlns:a16="http://schemas.microsoft.com/office/drawing/2014/main" id="{FE98AFA6-5427-969C-82C4-7CD4778D74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709613"/>
            <a:ext cx="5457825" cy="5438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66" name="Freeform 2">
            <a:extLst>
              <a:ext uri="{FF2B5EF4-FFF2-40B4-BE49-F238E27FC236}">
                <a16:creationId xmlns:a16="http://schemas.microsoft.com/office/drawing/2014/main" id="{5217869C-8ECE-ECA6-7CEB-D3C303907208}"/>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11267" name="Picture 3">
            <a:extLst>
              <a:ext uri="{FF2B5EF4-FFF2-40B4-BE49-F238E27FC236}">
                <a16:creationId xmlns:a16="http://schemas.microsoft.com/office/drawing/2014/main" id="{FA7E35A1-F472-DBE2-10BB-F80F2D396D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68" name="Text Box 4">
            <a:extLst>
              <a:ext uri="{FF2B5EF4-FFF2-40B4-BE49-F238E27FC236}">
                <a16:creationId xmlns:a16="http://schemas.microsoft.com/office/drawing/2014/main" id="{5CEE9231-56A4-4E4D-6606-C6486599CB39}"/>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4400" b="1">
                <a:solidFill>
                  <a:srgbClr val="7030A0"/>
                </a:solidFill>
              </a:rPr>
              <a:t>Pillars of IAM</a:t>
            </a:r>
          </a:p>
        </p:txBody>
      </p:sp>
      <p:sp>
        <p:nvSpPr>
          <p:cNvPr id="11269" name="Rectangle 5">
            <a:extLst>
              <a:ext uri="{FF2B5EF4-FFF2-40B4-BE49-F238E27FC236}">
                <a16:creationId xmlns:a16="http://schemas.microsoft.com/office/drawing/2014/main" id="{026EFBDF-4350-584D-3099-83AB8A932B26}"/>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11270" name="Text Box 6">
            <a:extLst>
              <a:ext uri="{FF2B5EF4-FFF2-40B4-BE49-F238E27FC236}">
                <a16:creationId xmlns:a16="http://schemas.microsoft.com/office/drawing/2014/main" id="{C9FE8356-A614-74BD-782D-16C9D8346EBF}"/>
              </a:ext>
            </a:extLst>
          </p:cNvPr>
          <p:cNvSpPr txBox="1">
            <a:spLocks noChangeArrowheads="1"/>
          </p:cNvSpPr>
          <p:nvPr/>
        </p:nvSpPr>
        <p:spPr bwMode="auto">
          <a:xfrm>
            <a:off x="179388" y="1584325"/>
            <a:ext cx="8569325" cy="4437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741363" indent="-741363">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Bef>
                <a:spcPts val="900"/>
              </a:spcBef>
              <a:buClr>
                <a:srgbClr val="7030A0"/>
              </a:buClr>
              <a:buFont typeface="Times New Roman" panose="02020603050405020304" pitchFamily="18" charset="0"/>
              <a:buAutoNum type="arabicPeriod"/>
            </a:pPr>
            <a:r>
              <a:rPr lang="en-US" altLang="en-US" sz="3600">
                <a:latin typeface="Garamond" panose="02020404030301010803" pitchFamily="18" charset="0"/>
              </a:rPr>
              <a:t>Lifecycle and Governance</a:t>
            </a:r>
          </a:p>
          <a:p>
            <a:pPr eaLnBrk="1" hangingPunct="1">
              <a:spcBef>
                <a:spcPts val="900"/>
              </a:spcBef>
              <a:buClr>
                <a:srgbClr val="7030A0"/>
              </a:buClr>
              <a:buFont typeface="Times New Roman" panose="02020603050405020304" pitchFamily="18" charset="0"/>
              <a:buAutoNum type="arabicPeriod"/>
            </a:pPr>
            <a:r>
              <a:rPr lang="en-US" altLang="en-US" sz="3600">
                <a:latin typeface="Garamond" panose="02020404030301010803" pitchFamily="18" charset="0"/>
              </a:rPr>
              <a:t>Single-sign-on (SSO)</a:t>
            </a:r>
          </a:p>
          <a:p>
            <a:pPr eaLnBrk="1" hangingPunct="1">
              <a:spcBef>
                <a:spcPts val="900"/>
              </a:spcBef>
              <a:buClr>
                <a:srgbClr val="7030A0"/>
              </a:buClr>
              <a:buFont typeface="Times New Roman" panose="02020603050405020304" pitchFamily="18" charset="0"/>
              <a:buAutoNum type="arabicPeriod"/>
            </a:pPr>
            <a:r>
              <a:rPr lang="en-US" altLang="en-US" sz="3600">
                <a:latin typeface="Garamond" panose="02020404030301010803" pitchFamily="18" charset="0"/>
              </a:rPr>
              <a:t>Multi-factor Authentication</a:t>
            </a:r>
          </a:p>
          <a:p>
            <a:pPr eaLnBrk="1" hangingPunct="1">
              <a:spcBef>
                <a:spcPts val="900"/>
              </a:spcBef>
              <a:buClr>
                <a:srgbClr val="7030A0"/>
              </a:buClr>
              <a:buFont typeface="Times New Roman" panose="02020603050405020304" pitchFamily="18" charset="0"/>
              <a:buAutoNum type="arabicPeriod"/>
            </a:pPr>
            <a:r>
              <a:rPr lang="en-US" altLang="en-US" sz="3600">
                <a:latin typeface="Garamond" panose="02020404030301010803" pitchFamily="18" charset="0"/>
              </a:rPr>
              <a:t>Network Access Control</a:t>
            </a:r>
          </a:p>
          <a:p>
            <a:pPr eaLnBrk="1" hangingPunct="1">
              <a:spcBef>
                <a:spcPts val="900"/>
              </a:spcBef>
              <a:buClr>
                <a:srgbClr val="7030A0"/>
              </a:buClr>
              <a:buFont typeface="Times New Roman" panose="02020603050405020304" pitchFamily="18" charset="0"/>
              <a:buAutoNum type="arabicPeriod"/>
            </a:pPr>
            <a:r>
              <a:rPr lang="en-US" altLang="en-US" sz="3600">
                <a:latin typeface="Garamond" panose="02020404030301010803" pitchFamily="18" charset="0"/>
              </a:rPr>
              <a:t>Privileged Access/Account Management</a:t>
            </a:r>
          </a:p>
          <a:p>
            <a:pPr eaLnBrk="1" hangingPunct="1">
              <a:spcBef>
                <a:spcPts val="900"/>
              </a:spcBef>
              <a:buClr>
                <a:srgbClr val="7030A0"/>
              </a:buClr>
              <a:buFont typeface="Times New Roman" panose="02020603050405020304" pitchFamily="18" charset="0"/>
              <a:buAutoNum type="arabicPeriod"/>
            </a:pPr>
            <a:r>
              <a:rPr lang="en-US" altLang="en-US" sz="3600">
                <a:latin typeface="Garamond" panose="02020404030301010803" pitchFamily="18" charset="0"/>
              </a:rPr>
              <a:t>Key encryption</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a:extLst>
              <a:ext uri="{FF2B5EF4-FFF2-40B4-BE49-F238E27FC236}">
                <a16:creationId xmlns:a16="http://schemas.microsoft.com/office/drawing/2014/main" id="{D2798FC2-281E-4B77-903E-642E19A94B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709613"/>
            <a:ext cx="5457825" cy="5438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290" name="Freeform 2">
            <a:extLst>
              <a:ext uri="{FF2B5EF4-FFF2-40B4-BE49-F238E27FC236}">
                <a16:creationId xmlns:a16="http://schemas.microsoft.com/office/drawing/2014/main" id="{CD215F93-6D90-8145-BC03-BD5DF5AF60B7}"/>
              </a:ext>
            </a:extLst>
          </p:cNvPr>
          <p:cNvSpPr>
            <a:spLocks noChangeArrowheads="1"/>
          </p:cNvSpPr>
          <p:nvPr/>
        </p:nvSpPr>
        <p:spPr bwMode="auto">
          <a:xfrm>
            <a:off x="0" y="6423025"/>
            <a:ext cx="9144000" cy="506413"/>
          </a:xfrm>
          <a:custGeom>
            <a:avLst/>
            <a:gdLst>
              <a:gd name="G0" fmla="+- 1 0 0"/>
              <a:gd name="G1" fmla="*/ 1 44277 16960"/>
              <a:gd name="G2" fmla="+- 1 0 0"/>
              <a:gd name="G3" fmla="+- 1 0 0"/>
              <a:gd name="G4" fmla="*/ 1 16385 2"/>
              <a:gd name="G5" fmla="+- 1 0 0"/>
              <a:gd name="G6" fmla="+- 1 0 0"/>
              <a:gd name="T0" fmla="*/ 9144000 w 12555"/>
              <a:gd name="T1" fmla="*/ 484864 h 705"/>
              <a:gd name="T2" fmla="*/ 0 w 12555"/>
              <a:gd name="T3" fmla="*/ 506413 h 705"/>
              <a:gd name="T4" fmla="*/ 10925 w 12555"/>
              <a:gd name="T5" fmla="*/ 247819 h 705"/>
              <a:gd name="T6" fmla="*/ 4675785 w 12555"/>
              <a:gd name="T7" fmla="*/ 247819 h 705"/>
              <a:gd name="T8" fmla="*/ 5003527 w 12555"/>
              <a:gd name="T9" fmla="*/ 0 h 705"/>
              <a:gd name="T10" fmla="*/ 9144000 w 12555"/>
              <a:gd name="T11" fmla="*/ 0 h 705"/>
              <a:gd name="T12" fmla="*/ 9144000 w 12555"/>
              <a:gd name="T13" fmla="*/ 484864 h 705"/>
              <a:gd name="T14" fmla="*/ 9144000 w 12555"/>
              <a:gd name="T15" fmla="*/ 484864 h 7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12291" name="Picture 3">
            <a:extLst>
              <a:ext uri="{FF2B5EF4-FFF2-40B4-BE49-F238E27FC236}">
                <a16:creationId xmlns:a16="http://schemas.microsoft.com/office/drawing/2014/main" id="{C598F855-12E8-7C6D-64BA-F3D8EA14E6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950" y="71438"/>
            <a:ext cx="1908175" cy="642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292" name="Text Box 4">
            <a:extLst>
              <a:ext uri="{FF2B5EF4-FFF2-40B4-BE49-F238E27FC236}">
                <a16:creationId xmlns:a16="http://schemas.microsoft.com/office/drawing/2014/main" id="{2F30023E-89B2-7A1A-A9E9-A3D38D8A2263}"/>
              </a:ext>
            </a:extLst>
          </p:cNvPr>
          <p:cNvSpPr txBox="1">
            <a:spLocks noChangeArrowheads="1"/>
          </p:cNvSpPr>
          <p:nvPr/>
        </p:nvSpPr>
        <p:spPr bwMode="auto">
          <a:xfrm>
            <a:off x="457200" y="56038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buClrTx/>
              <a:buFontTx/>
              <a:buNone/>
            </a:pPr>
            <a:r>
              <a:rPr lang="en-GB" altLang="en-US" sz="4400" b="1">
                <a:solidFill>
                  <a:srgbClr val="7030A0"/>
                </a:solidFill>
              </a:rPr>
              <a:t>Identity and Access Management (IAM)</a:t>
            </a:r>
          </a:p>
        </p:txBody>
      </p:sp>
      <p:sp>
        <p:nvSpPr>
          <p:cNvPr id="12293" name="Rectangle 5">
            <a:extLst>
              <a:ext uri="{FF2B5EF4-FFF2-40B4-BE49-F238E27FC236}">
                <a16:creationId xmlns:a16="http://schemas.microsoft.com/office/drawing/2014/main" id="{A5FD7E79-FF01-E249-1653-C6F5C529ACD9}"/>
              </a:ext>
            </a:extLst>
          </p:cNvPr>
          <p:cNvSpPr>
            <a:spLocks noChangeArrowheads="1"/>
          </p:cNvSpPr>
          <p:nvPr/>
        </p:nvSpPr>
        <p:spPr bwMode="auto">
          <a:xfrm>
            <a:off x="4500563" y="6589713"/>
            <a:ext cx="466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Aft>
                <a:spcPts val="1000"/>
              </a:spcAft>
              <a:buClrTx/>
              <a:buFontTx/>
              <a:buNone/>
            </a:pPr>
            <a:r>
              <a:rPr lang="en-US" altLang="en-US" sz="1400" b="1" i="1">
                <a:solidFill>
                  <a:srgbClr val="FFFFFF"/>
                </a:solidFill>
              </a:rPr>
              <a:t>Transforming learning and working environments using ICT</a:t>
            </a:r>
          </a:p>
        </p:txBody>
      </p:sp>
      <p:sp>
        <p:nvSpPr>
          <p:cNvPr id="12294" name="Text Box 6">
            <a:extLst>
              <a:ext uri="{FF2B5EF4-FFF2-40B4-BE49-F238E27FC236}">
                <a16:creationId xmlns:a16="http://schemas.microsoft.com/office/drawing/2014/main" id="{0010247F-76FA-AD7A-D603-4F9615223D99}"/>
              </a:ext>
            </a:extLst>
          </p:cNvPr>
          <p:cNvSpPr txBox="1">
            <a:spLocks noChangeArrowheads="1"/>
          </p:cNvSpPr>
          <p:nvPr/>
        </p:nvSpPr>
        <p:spPr bwMode="auto">
          <a:xfrm>
            <a:off x="755650" y="1978025"/>
            <a:ext cx="8137525" cy="546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spcAft>
                <a:spcPts val="300"/>
              </a:spcAft>
              <a:buClrTx/>
              <a:buFontTx/>
              <a:buNone/>
            </a:pPr>
            <a:r>
              <a:rPr lang="en-US" altLang="en-US" sz="2800" b="1" i="1" u="sng">
                <a:solidFill>
                  <a:srgbClr val="C0504D"/>
                </a:solidFill>
                <a:latin typeface="Garamond" panose="02020404030301010803" pitchFamily="18" charset="0"/>
                <a:cs typeface="Arial" panose="020B0604020202020204" pitchFamily="34" charset="0"/>
              </a:rPr>
              <a:t>Why is Managing Access Important?</a:t>
            </a:r>
          </a:p>
          <a:p>
            <a:pPr>
              <a:spcAft>
                <a:spcPts val="1200"/>
              </a:spcAft>
              <a:buClrTx/>
              <a:buFontTx/>
              <a:buNone/>
            </a:pPr>
            <a:r>
              <a:rPr lang="en-US" altLang="en-US">
                <a:latin typeface="Garamond" panose="02020404030301010803" pitchFamily="18" charset="0"/>
              </a:rPr>
              <a:t>Controlling access = Controlling risk</a:t>
            </a:r>
          </a:p>
          <a:p>
            <a:pPr>
              <a:spcAft>
                <a:spcPts val="300"/>
              </a:spcAft>
              <a:buClrTx/>
              <a:buFontTx/>
              <a:buNone/>
            </a:pPr>
            <a:r>
              <a:rPr lang="en-US" altLang="en-US" sz="2800" b="1" i="1" u="sng">
                <a:solidFill>
                  <a:srgbClr val="C0504D"/>
                </a:solidFill>
                <a:latin typeface="Garamond" panose="02020404030301010803" pitchFamily="18" charset="0"/>
                <a:cs typeface="Arial" panose="020B0604020202020204" pitchFamily="34" charset="0"/>
              </a:rPr>
              <a:t>How Do We Manage Applications?</a:t>
            </a:r>
          </a:p>
          <a:p>
            <a:pPr>
              <a:spcAft>
                <a:spcPts val="300"/>
              </a:spcAft>
              <a:buClrTx/>
              <a:buFontTx/>
              <a:buNone/>
            </a:pPr>
            <a:r>
              <a:rPr lang="en-US" altLang="en-US" u="sng">
                <a:latin typeface="Garamond" panose="02020404030301010803" pitchFamily="18" charset="0"/>
              </a:rPr>
              <a:t>Centrally-Managed applications – you ask IT to do it.</a:t>
            </a:r>
          </a:p>
          <a:p>
            <a:pPr>
              <a:spcAft>
                <a:spcPts val="300"/>
              </a:spcAft>
              <a:buFont typeface="Arial" panose="020B0604020202020204" pitchFamily="34" charset="0"/>
              <a:buChar char="•"/>
            </a:pPr>
            <a:r>
              <a:rPr lang="en-US" altLang="en-US">
                <a:latin typeface="Garamond" panose="02020404030301010803" pitchFamily="18" charset="0"/>
              </a:rPr>
              <a:t>Use one or more centrally-managed IAM services </a:t>
            </a:r>
          </a:p>
          <a:p>
            <a:pPr>
              <a:spcAft>
                <a:spcPts val="300"/>
              </a:spcAft>
              <a:buClrTx/>
              <a:buFontTx/>
              <a:buNone/>
            </a:pPr>
            <a:r>
              <a:rPr lang="en-US" altLang="en-US" u="sng">
                <a:latin typeface="Garamond" panose="02020404030301010803" pitchFamily="18" charset="0"/>
              </a:rPr>
              <a:t>Business-Managed applications – you ask someone in business to do it.</a:t>
            </a:r>
          </a:p>
          <a:p>
            <a:pPr algn="just">
              <a:spcAft>
                <a:spcPts val="1200"/>
              </a:spcAft>
              <a:buFont typeface="Arial" panose="020B0604020202020204" pitchFamily="34" charset="0"/>
              <a:buChar char="•"/>
            </a:pPr>
            <a:r>
              <a:rPr lang="en-US" altLang="en-US">
                <a:latin typeface="Garamond" panose="02020404030301010803" pitchFamily="18" charset="0"/>
              </a:rPr>
              <a:t>Applications the business manages locally. The business owns and creates the access to application. The owner has responsibility for and the timely removal of access when someone terminates or transfers jobs. </a:t>
            </a:r>
          </a:p>
          <a:p>
            <a:pPr algn="just">
              <a:spcAft>
                <a:spcPts val="1200"/>
              </a:spcAft>
              <a:buClr>
                <a:srgbClr val="C0504D"/>
              </a:buClr>
              <a:buFont typeface="Arial" panose="020B0604020202020204" pitchFamily="34" charset="0"/>
              <a:buChar char="•"/>
            </a:pPr>
            <a:r>
              <a:rPr lang="en-US" altLang="en-US" sz="2800" b="1" i="1" u="sng">
                <a:solidFill>
                  <a:srgbClr val="C0504D"/>
                </a:solidFill>
                <a:latin typeface="Garamond" panose="02020404030301010803" pitchFamily="18" charset="0"/>
                <a:cs typeface="Arial" panose="020B0604020202020204" pitchFamily="34" charset="0"/>
              </a:rPr>
              <a:t>Who Is Responsible for Managing Access?</a:t>
            </a:r>
          </a:p>
          <a:p>
            <a:pPr algn="just">
              <a:spcAft>
                <a:spcPts val="300"/>
              </a:spcAft>
              <a:buClrTx/>
              <a:buFontTx/>
              <a:buNone/>
            </a:pPr>
            <a:r>
              <a:rPr lang="en-US" altLang="en-US">
                <a:latin typeface="Garamond" panose="02020404030301010803" pitchFamily="18" charset="0"/>
              </a:rPr>
              <a:t>Everyone who manages employees or contractors in the organization</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AutoShape 1">
            <a:extLst>
              <a:ext uri="{FF2B5EF4-FFF2-40B4-BE49-F238E27FC236}">
                <a16:creationId xmlns:a16="http://schemas.microsoft.com/office/drawing/2014/main" id="{1FEA03C8-46C2-BA2B-6C2B-570F316A0227}"/>
              </a:ext>
            </a:extLst>
          </p:cNvPr>
          <p:cNvSpPr>
            <a:spLocks noChangeArrowheads="1"/>
          </p:cNvSpPr>
          <p:nvPr/>
        </p:nvSpPr>
        <p:spPr bwMode="auto">
          <a:xfrm>
            <a:off x="5291138" y="1714500"/>
            <a:ext cx="3548062" cy="2174875"/>
          </a:xfrm>
          <a:prstGeom prst="roundRect">
            <a:avLst>
              <a:gd name="adj" fmla="val 16667"/>
            </a:avLst>
          </a:prstGeom>
          <a:solidFill>
            <a:srgbClr val="F2F2F2"/>
          </a:solidFill>
          <a:ln w="9360" cap="flat">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3314" name="Text Box 2">
            <a:extLst>
              <a:ext uri="{FF2B5EF4-FFF2-40B4-BE49-F238E27FC236}">
                <a16:creationId xmlns:a16="http://schemas.microsoft.com/office/drawing/2014/main" id="{7F5E9680-7757-899D-A5AA-688FF45D1B86}"/>
              </a:ext>
            </a:extLst>
          </p:cNvPr>
          <p:cNvSpPr txBox="1">
            <a:spLocks noChangeArrowheads="1"/>
          </p:cNvSpPr>
          <p:nvPr/>
        </p:nvSpPr>
        <p:spPr bwMode="auto">
          <a:xfrm>
            <a:off x="284163" y="6096000"/>
            <a:ext cx="8575675"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eaLnBrk="1" hangingPunct="1">
              <a:spcBef>
                <a:spcPts val="500"/>
              </a:spcBef>
              <a:buClrTx/>
              <a:buFontTx/>
              <a:buNone/>
            </a:pPr>
            <a:r>
              <a:rPr lang="en-US" altLang="en-US" sz="2000">
                <a:solidFill>
                  <a:srgbClr val="FFFFFF"/>
                </a:solidFill>
                <a:latin typeface="Arial" panose="020B0604020202020204" pitchFamily="34" charset="0"/>
                <a:cs typeface="Arial" panose="020B0604020202020204" pitchFamily="34" charset="0"/>
              </a:rPr>
              <a:t>Request, Review, Remove</a:t>
            </a:r>
          </a:p>
        </p:txBody>
      </p:sp>
      <p:sp>
        <p:nvSpPr>
          <p:cNvPr id="13315" name="Text Box 3">
            <a:extLst>
              <a:ext uri="{FF2B5EF4-FFF2-40B4-BE49-F238E27FC236}">
                <a16:creationId xmlns:a16="http://schemas.microsoft.com/office/drawing/2014/main" id="{EE9BC256-371A-DD90-8C30-51B0350BA031}"/>
              </a:ext>
            </a:extLst>
          </p:cNvPr>
          <p:cNvSpPr txBox="1">
            <a:spLocks noChangeArrowheads="1"/>
          </p:cNvSpPr>
          <p:nvPr/>
        </p:nvSpPr>
        <p:spPr bwMode="auto">
          <a:xfrm>
            <a:off x="173038" y="681038"/>
            <a:ext cx="8775700"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eaLnBrk="1" hangingPunct="1">
              <a:spcBef>
                <a:spcPts val="550"/>
              </a:spcBef>
              <a:buClrTx/>
              <a:buSzPct val="60000"/>
              <a:buFontTx/>
              <a:buNone/>
            </a:pPr>
            <a:r>
              <a:rPr lang="en-GB" altLang="en-US" sz="2200" b="1">
                <a:solidFill>
                  <a:srgbClr val="7030A0"/>
                </a:solidFill>
                <a:latin typeface="Arial" panose="020B0604020202020204" pitchFamily="34" charset="0"/>
                <a:cs typeface="Arial" panose="020B0604020202020204" pitchFamily="34" charset="0"/>
              </a:rPr>
              <a:t>Identity and Access Management (IAM)-</a:t>
            </a:r>
            <a:r>
              <a:rPr lang="en-US" altLang="en-US" sz="2200">
                <a:latin typeface="Garamond" panose="02020404030301010803" pitchFamily="18" charset="0"/>
                <a:cs typeface="Arial" panose="020B0604020202020204" pitchFamily="34" charset="0"/>
              </a:rPr>
              <a:t> </a:t>
            </a:r>
            <a:r>
              <a:rPr lang="en-US" altLang="en-US" sz="2200" b="1" i="1">
                <a:solidFill>
                  <a:srgbClr val="7030A0"/>
                </a:solidFill>
                <a:latin typeface="Arial" panose="020B0604020202020204" pitchFamily="34" charset="0"/>
                <a:cs typeface="Arial" panose="020B0604020202020204" pitchFamily="34" charset="0"/>
              </a:rPr>
              <a:t>Everyone’s Responsibility</a:t>
            </a:r>
          </a:p>
        </p:txBody>
      </p:sp>
      <p:sp>
        <p:nvSpPr>
          <p:cNvPr id="13316" name="Rectangle 4">
            <a:extLst>
              <a:ext uri="{FF2B5EF4-FFF2-40B4-BE49-F238E27FC236}">
                <a16:creationId xmlns:a16="http://schemas.microsoft.com/office/drawing/2014/main" id="{69286803-9F47-49DC-A2F3-DE4806B56D9E}"/>
              </a:ext>
            </a:extLst>
          </p:cNvPr>
          <p:cNvSpPr>
            <a:spLocks noChangeArrowheads="1"/>
          </p:cNvSpPr>
          <p:nvPr/>
        </p:nvSpPr>
        <p:spPr bwMode="auto">
          <a:xfrm>
            <a:off x="5410200" y="1981200"/>
            <a:ext cx="3324225" cy="1890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285750" indent="-28575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spcAft>
                <a:spcPts val="1200"/>
              </a:spcAft>
              <a:buFont typeface="Times New Roman" panose="02020603050405020304" pitchFamily="18" charset="0"/>
              <a:buAutoNum type="arabicPeriod"/>
            </a:pPr>
            <a:r>
              <a:rPr lang="en-US" altLang="en-US" sz="1400" b="1"/>
              <a:t>The IAM team can/will manage access on my behalf</a:t>
            </a:r>
          </a:p>
          <a:p>
            <a:pPr>
              <a:spcAft>
                <a:spcPts val="1200"/>
              </a:spcAft>
              <a:buFont typeface="Times New Roman" panose="02020603050405020304" pitchFamily="18" charset="0"/>
              <a:buAutoNum type="arabicPeriod"/>
            </a:pPr>
            <a:r>
              <a:rPr lang="en-US" altLang="en-US" sz="1400" b="1"/>
              <a:t>Eventually all applications will be centrally managed</a:t>
            </a:r>
          </a:p>
          <a:p>
            <a:pPr>
              <a:spcAft>
                <a:spcPts val="1200"/>
              </a:spcAft>
              <a:buFont typeface="Times New Roman" panose="02020603050405020304" pitchFamily="18" charset="0"/>
              <a:buAutoNum type="arabicPeriod"/>
            </a:pPr>
            <a:r>
              <a:rPr lang="en-US" altLang="en-US" sz="1400" b="1"/>
              <a:t>When someone leaves the company, HR makes sure their access is terminated</a:t>
            </a:r>
          </a:p>
        </p:txBody>
      </p:sp>
      <p:sp>
        <p:nvSpPr>
          <p:cNvPr id="13317" name="Text Box 5">
            <a:extLst>
              <a:ext uri="{FF2B5EF4-FFF2-40B4-BE49-F238E27FC236}">
                <a16:creationId xmlns:a16="http://schemas.microsoft.com/office/drawing/2014/main" id="{C439CAA2-9F04-24E2-1817-32BDD36B8914}"/>
              </a:ext>
            </a:extLst>
          </p:cNvPr>
          <p:cNvSpPr txBox="1">
            <a:spLocks noChangeArrowheads="1"/>
          </p:cNvSpPr>
          <p:nvPr/>
        </p:nvSpPr>
        <p:spPr bwMode="auto">
          <a:xfrm>
            <a:off x="247650" y="1525588"/>
            <a:ext cx="4324350" cy="336550"/>
          </a:xfrm>
          <a:prstGeom prst="rect">
            <a:avLst/>
          </a:prstGeom>
          <a:solidFill>
            <a:srgbClr val="C0504D"/>
          </a:solidFill>
          <a:ln w="9360" cap="flat">
            <a:solidFill>
              <a:srgbClr val="EEECE1"/>
            </a:solidFill>
            <a:miter lim="800000"/>
            <a:headEnd/>
            <a:tailEnd/>
          </a:ln>
          <a:effectLst>
            <a:outerShdw dist="38184" dir="2700000" algn="ctr" rotWithShape="0">
              <a:srgbClr val="000000">
                <a:alpha val="40033"/>
              </a:srgbClr>
            </a:outerShdw>
          </a:effec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buClrTx/>
              <a:buFontTx/>
              <a:buNone/>
            </a:pPr>
            <a:r>
              <a:rPr lang="en-US" altLang="en-US" sz="1600" b="1" i="1">
                <a:solidFill>
                  <a:srgbClr val="EEECE1"/>
                </a:solidFill>
                <a:latin typeface="Arial" panose="020B0604020202020204" pitchFamily="34" charset="0"/>
                <a:cs typeface="Arial" panose="020B0604020202020204" pitchFamily="34" charset="0"/>
              </a:rPr>
              <a:t>What Do I Need To Do As A Manager?</a:t>
            </a:r>
          </a:p>
        </p:txBody>
      </p:sp>
      <p:sp>
        <p:nvSpPr>
          <p:cNvPr id="13318" name="Rectangle 6">
            <a:extLst>
              <a:ext uri="{FF2B5EF4-FFF2-40B4-BE49-F238E27FC236}">
                <a16:creationId xmlns:a16="http://schemas.microsoft.com/office/drawing/2014/main" id="{407E7D7B-1ABC-B36A-050D-87FCC3A0748A}"/>
              </a:ext>
            </a:extLst>
          </p:cNvPr>
          <p:cNvSpPr>
            <a:spLocks noChangeArrowheads="1"/>
          </p:cNvSpPr>
          <p:nvPr/>
        </p:nvSpPr>
        <p:spPr bwMode="auto">
          <a:xfrm>
            <a:off x="-381000" y="2057400"/>
            <a:ext cx="5105400" cy="274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28892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marL="1082675" indent="-168275">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buClrTx/>
              <a:buFontTx/>
              <a:buNone/>
            </a:pPr>
            <a:r>
              <a:rPr lang="en-US" altLang="en-US" sz="1600" b="1"/>
              <a:t>	</a:t>
            </a:r>
            <a:r>
              <a:rPr lang="en-US" altLang="en-US" sz="1600" b="1" u="sng"/>
              <a:t>Request</a:t>
            </a:r>
            <a:r>
              <a:rPr lang="en-US" altLang="en-US" sz="1600" b="1"/>
              <a:t> Access For Your Personnel</a:t>
            </a:r>
          </a:p>
          <a:p>
            <a:pPr lvl="1">
              <a:buFont typeface="Arial" panose="020B0604020202020204" pitchFamily="34" charset="0"/>
              <a:buChar char="•"/>
            </a:pPr>
            <a:r>
              <a:rPr lang="en-US" altLang="en-US" sz="1400"/>
              <a:t>Contact your Role Profile Owner</a:t>
            </a:r>
          </a:p>
          <a:p>
            <a:pPr lvl="1">
              <a:buFont typeface="Arial" panose="020B0604020202020204" pitchFamily="34" charset="0"/>
              <a:buChar char="•"/>
            </a:pPr>
            <a:r>
              <a:rPr lang="en-US" altLang="en-US" sz="1400"/>
              <a:t>Visit the IAM Support Central Site</a:t>
            </a:r>
          </a:p>
          <a:p>
            <a:pPr marL="1084263" lvl="1">
              <a:buClrTx/>
              <a:buFontTx/>
              <a:buNone/>
            </a:pPr>
            <a:endParaRPr lang="en-US" altLang="en-US" sz="1400"/>
          </a:p>
          <a:p>
            <a:pPr>
              <a:buClrTx/>
              <a:buFontTx/>
              <a:buNone/>
            </a:pPr>
            <a:r>
              <a:rPr lang="en-US" altLang="en-US" sz="1600" b="1"/>
              <a:t>	</a:t>
            </a:r>
            <a:r>
              <a:rPr lang="en-US" altLang="en-US" sz="1600" b="1" u="sng"/>
              <a:t>Review</a:t>
            </a:r>
            <a:r>
              <a:rPr lang="en-US" altLang="en-US" sz="1600" b="1"/>
              <a:t> Access When Prompted</a:t>
            </a:r>
          </a:p>
          <a:p>
            <a:pPr lvl="1">
              <a:buFont typeface="Arial" panose="020B0604020202020204" pitchFamily="34" charset="0"/>
              <a:buChar char="•"/>
            </a:pPr>
            <a:r>
              <a:rPr lang="en-US" altLang="en-US" sz="1400"/>
              <a:t>High-risk applications reviewed quarterly, all others annually</a:t>
            </a:r>
          </a:p>
          <a:p>
            <a:pPr marL="1084263" lvl="1">
              <a:buClrTx/>
              <a:buFontTx/>
              <a:buNone/>
            </a:pPr>
            <a:endParaRPr lang="en-US" altLang="en-US" sz="1400"/>
          </a:p>
          <a:p>
            <a:pPr>
              <a:buClrTx/>
              <a:buFontTx/>
              <a:buNone/>
            </a:pPr>
            <a:r>
              <a:rPr lang="en-US" altLang="en-US" sz="1600" b="1"/>
              <a:t>	</a:t>
            </a:r>
            <a:r>
              <a:rPr lang="en-US" altLang="en-US" sz="1600" b="1" u="sng"/>
              <a:t>Remove</a:t>
            </a:r>
            <a:r>
              <a:rPr lang="en-US" altLang="en-US" sz="1600" b="1"/>
              <a:t> Access When People Leave</a:t>
            </a:r>
          </a:p>
          <a:p>
            <a:pPr lvl="1">
              <a:buFont typeface="Arial" panose="020B0604020202020204" pitchFamily="34" charset="0"/>
              <a:buChar char="•"/>
            </a:pPr>
            <a:r>
              <a:rPr lang="en-US" altLang="en-US" sz="1400"/>
              <a:t>Submit requests within 24 hours of a job change </a:t>
            </a:r>
          </a:p>
          <a:p>
            <a:pPr lvl="1">
              <a:buFont typeface="Arial" panose="020B0604020202020204" pitchFamily="34" charset="0"/>
              <a:buChar char="•"/>
            </a:pPr>
            <a:r>
              <a:rPr lang="en-US" altLang="en-US" sz="1400"/>
              <a:t>Go to Workday for full-time employees</a:t>
            </a:r>
          </a:p>
          <a:p>
            <a:pPr lvl="1">
              <a:buFont typeface="Arial" panose="020B0604020202020204" pitchFamily="34" charset="0"/>
              <a:buChar char="•"/>
            </a:pPr>
            <a:r>
              <a:rPr lang="en-US" altLang="en-US" sz="1400"/>
              <a:t>Go to IAM Portal for contract workers</a:t>
            </a:r>
          </a:p>
        </p:txBody>
      </p:sp>
      <p:sp>
        <p:nvSpPr>
          <p:cNvPr id="13319" name="Text Box 7">
            <a:extLst>
              <a:ext uri="{FF2B5EF4-FFF2-40B4-BE49-F238E27FC236}">
                <a16:creationId xmlns:a16="http://schemas.microsoft.com/office/drawing/2014/main" id="{4997FF16-1DEA-813B-DADA-10CE8B657291}"/>
              </a:ext>
            </a:extLst>
          </p:cNvPr>
          <p:cNvSpPr txBox="1">
            <a:spLocks noChangeArrowheads="1"/>
          </p:cNvSpPr>
          <p:nvPr/>
        </p:nvSpPr>
        <p:spPr bwMode="auto">
          <a:xfrm>
            <a:off x="5715000" y="1550988"/>
            <a:ext cx="2667000" cy="336550"/>
          </a:xfrm>
          <a:prstGeom prst="rect">
            <a:avLst/>
          </a:prstGeom>
          <a:solidFill>
            <a:srgbClr val="FFFFFF"/>
          </a:solidFill>
          <a:ln w="9360" cap="flat">
            <a:solidFill>
              <a:srgbClr val="EEECE1"/>
            </a:solidFill>
            <a:miter lim="800000"/>
            <a:headEnd/>
            <a:tailEnd/>
          </a:ln>
          <a:effectLst>
            <a:outerShdw dist="38184" dir="2700000" algn="ctr" rotWithShape="0">
              <a:srgbClr val="000000">
                <a:alpha val="40033"/>
              </a:srgbClr>
            </a:outerShdw>
          </a:effec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lgn="ctr">
              <a:buClrTx/>
              <a:buFontTx/>
              <a:buNone/>
            </a:pPr>
            <a:r>
              <a:rPr lang="en-US" altLang="en-US" sz="1600" b="1" i="1">
                <a:solidFill>
                  <a:srgbClr val="FF0000"/>
                </a:solidFill>
                <a:latin typeface="Arial" panose="020B0604020202020204" pitchFamily="34" charset="0"/>
                <a:cs typeface="Arial" panose="020B0604020202020204" pitchFamily="34" charset="0"/>
              </a:rPr>
              <a:t>Common Misperceptions</a:t>
            </a:r>
          </a:p>
        </p:txBody>
      </p:sp>
      <p:grpSp>
        <p:nvGrpSpPr>
          <p:cNvPr id="13320" name="Group 8">
            <a:extLst>
              <a:ext uri="{FF2B5EF4-FFF2-40B4-BE49-F238E27FC236}">
                <a16:creationId xmlns:a16="http://schemas.microsoft.com/office/drawing/2014/main" id="{0AF817E3-9DEF-8EDE-670A-4A28A5435D73}"/>
              </a:ext>
            </a:extLst>
          </p:cNvPr>
          <p:cNvGrpSpPr>
            <a:grpSpLocks/>
          </p:cNvGrpSpPr>
          <p:nvPr/>
        </p:nvGrpSpPr>
        <p:grpSpPr bwMode="auto">
          <a:xfrm>
            <a:off x="112713" y="2971800"/>
            <a:ext cx="325437" cy="341313"/>
            <a:chOff x="71" y="1872"/>
            <a:chExt cx="205" cy="215"/>
          </a:xfrm>
        </p:grpSpPr>
        <p:sp>
          <p:nvSpPr>
            <p:cNvPr id="13321" name="Oval 9">
              <a:extLst>
                <a:ext uri="{FF2B5EF4-FFF2-40B4-BE49-F238E27FC236}">
                  <a16:creationId xmlns:a16="http://schemas.microsoft.com/office/drawing/2014/main" id="{66857833-BE2D-0481-B5BE-40AEF9AA8349}"/>
                </a:ext>
              </a:extLst>
            </p:cNvPr>
            <p:cNvSpPr>
              <a:spLocks noChangeArrowheads="1"/>
            </p:cNvSpPr>
            <p:nvPr/>
          </p:nvSpPr>
          <p:spPr bwMode="auto">
            <a:xfrm>
              <a:off x="71" y="1879"/>
              <a:ext cx="205" cy="208"/>
            </a:xfrm>
            <a:prstGeom prst="ellipse">
              <a:avLst/>
            </a:prstGeom>
            <a:solidFill>
              <a:srgbClr val="C0504D"/>
            </a:solidFill>
            <a:ln>
              <a:noFill/>
            </a:ln>
            <a:effectLst>
              <a:outerShdw dist="38184" dir="27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wrap="none" anchor="ctr"/>
            <a:lstStyle/>
            <a:p>
              <a:endParaRPr lang="en-US"/>
            </a:p>
          </p:txBody>
        </p:sp>
        <p:sp>
          <p:nvSpPr>
            <p:cNvPr id="13322" name="Text Box 10">
              <a:extLst>
                <a:ext uri="{FF2B5EF4-FFF2-40B4-BE49-F238E27FC236}">
                  <a16:creationId xmlns:a16="http://schemas.microsoft.com/office/drawing/2014/main" id="{580FB6E8-F696-173B-AD5F-87C2D999F84B}"/>
                </a:ext>
              </a:extLst>
            </p:cNvPr>
            <p:cNvSpPr txBox="1">
              <a:spLocks noChangeArrowheads="1"/>
            </p:cNvSpPr>
            <p:nvPr/>
          </p:nvSpPr>
          <p:spPr bwMode="auto">
            <a:xfrm>
              <a:off x="92" y="1872"/>
              <a:ext cx="163" cy="2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buClrTx/>
                <a:buFontTx/>
                <a:buNone/>
              </a:pPr>
              <a:r>
                <a:rPr lang="en-US" altLang="en-US" sz="1600" b="1">
                  <a:solidFill>
                    <a:srgbClr val="414142"/>
                  </a:solidFill>
                  <a:latin typeface="Arial" panose="020B0604020202020204" pitchFamily="34" charset="0"/>
                  <a:cs typeface="Arial" panose="020B0604020202020204" pitchFamily="34" charset="0"/>
                </a:rPr>
                <a:t>2</a:t>
              </a:r>
            </a:p>
          </p:txBody>
        </p:sp>
      </p:grpSp>
      <p:grpSp>
        <p:nvGrpSpPr>
          <p:cNvPr id="13323" name="Group 11">
            <a:extLst>
              <a:ext uri="{FF2B5EF4-FFF2-40B4-BE49-F238E27FC236}">
                <a16:creationId xmlns:a16="http://schemas.microsoft.com/office/drawing/2014/main" id="{21DF2DAC-CDCF-0227-8FCC-DCE9F1E321B2}"/>
              </a:ext>
            </a:extLst>
          </p:cNvPr>
          <p:cNvGrpSpPr>
            <a:grpSpLocks/>
          </p:cNvGrpSpPr>
          <p:nvPr/>
        </p:nvGrpSpPr>
        <p:grpSpPr bwMode="auto">
          <a:xfrm>
            <a:off x="112713" y="3860800"/>
            <a:ext cx="325437" cy="341313"/>
            <a:chOff x="71" y="2432"/>
            <a:chExt cx="205" cy="215"/>
          </a:xfrm>
        </p:grpSpPr>
        <p:sp>
          <p:nvSpPr>
            <p:cNvPr id="13324" name="Oval 12">
              <a:extLst>
                <a:ext uri="{FF2B5EF4-FFF2-40B4-BE49-F238E27FC236}">
                  <a16:creationId xmlns:a16="http://schemas.microsoft.com/office/drawing/2014/main" id="{00A5E3C0-7661-DDFA-BE8D-1EB5798D32C7}"/>
                </a:ext>
              </a:extLst>
            </p:cNvPr>
            <p:cNvSpPr>
              <a:spLocks noChangeArrowheads="1"/>
            </p:cNvSpPr>
            <p:nvPr/>
          </p:nvSpPr>
          <p:spPr bwMode="auto">
            <a:xfrm>
              <a:off x="71" y="2439"/>
              <a:ext cx="205" cy="208"/>
            </a:xfrm>
            <a:prstGeom prst="ellipse">
              <a:avLst/>
            </a:prstGeom>
            <a:solidFill>
              <a:srgbClr val="C0504D"/>
            </a:solidFill>
            <a:ln>
              <a:noFill/>
            </a:ln>
            <a:effectLst>
              <a:outerShdw dist="38184" dir="27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wrap="none" anchor="ctr"/>
            <a:lstStyle/>
            <a:p>
              <a:endParaRPr lang="en-US"/>
            </a:p>
          </p:txBody>
        </p:sp>
        <p:sp>
          <p:nvSpPr>
            <p:cNvPr id="13325" name="Text Box 13">
              <a:extLst>
                <a:ext uri="{FF2B5EF4-FFF2-40B4-BE49-F238E27FC236}">
                  <a16:creationId xmlns:a16="http://schemas.microsoft.com/office/drawing/2014/main" id="{B8BB2D11-8F7D-5D8B-731F-2B491251DD83}"/>
                </a:ext>
              </a:extLst>
            </p:cNvPr>
            <p:cNvSpPr txBox="1">
              <a:spLocks noChangeArrowheads="1"/>
            </p:cNvSpPr>
            <p:nvPr/>
          </p:nvSpPr>
          <p:spPr bwMode="auto">
            <a:xfrm>
              <a:off x="92" y="2432"/>
              <a:ext cx="163" cy="2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buClrTx/>
                <a:buFontTx/>
                <a:buNone/>
              </a:pPr>
              <a:r>
                <a:rPr lang="en-US" altLang="en-US" sz="1600" b="1">
                  <a:solidFill>
                    <a:srgbClr val="414142"/>
                  </a:solidFill>
                  <a:latin typeface="Arial" panose="020B0604020202020204" pitchFamily="34" charset="0"/>
                  <a:cs typeface="Arial" panose="020B0604020202020204" pitchFamily="34" charset="0"/>
                </a:rPr>
                <a:t>3</a:t>
              </a:r>
            </a:p>
          </p:txBody>
        </p:sp>
      </p:grpSp>
      <p:grpSp>
        <p:nvGrpSpPr>
          <p:cNvPr id="13326" name="Group 14">
            <a:extLst>
              <a:ext uri="{FF2B5EF4-FFF2-40B4-BE49-F238E27FC236}">
                <a16:creationId xmlns:a16="http://schemas.microsoft.com/office/drawing/2014/main" id="{40ECD701-D03E-2A0A-494E-6C4926163376}"/>
              </a:ext>
            </a:extLst>
          </p:cNvPr>
          <p:cNvGrpSpPr>
            <a:grpSpLocks/>
          </p:cNvGrpSpPr>
          <p:nvPr/>
        </p:nvGrpSpPr>
        <p:grpSpPr bwMode="auto">
          <a:xfrm>
            <a:off x="112713" y="2079625"/>
            <a:ext cx="325437" cy="339725"/>
            <a:chOff x="71" y="1310"/>
            <a:chExt cx="205" cy="214"/>
          </a:xfrm>
        </p:grpSpPr>
        <p:sp>
          <p:nvSpPr>
            <p:cNvPr id="13327" name="Oval 15">
              <a:extLst>
                <a:ext uri="{FF2B5EF4-FFF2-40B4-BE49-F238E27FC236}">
                  <a16:creationId xmlns:a16="http://schemas.microsoft.com/office/drawing/2014/main" id="{39D05FEA-DF9A-99FA-13FC-5437818FD36B}"/>
                </a:ext>
              </a:extLst>
            </p:cNvPr>
            <p:cNvSpPr>
              <a:spLocks noChangeArrowheads="1"/>
            </p:cNvSpPr>
            <p:nvPr/>
          </p:nvSpPr>
          <p:spPr bwMode="auto">
            <a:xfrm>
              <a:off x="71" y="1317"/>
              <a:ext cx="205" cy="207"/>
            </a:xfrm>
            <a:prstGeom prst="ellipse">
              <a:avLst/>
            </a:prstGeom>
            <a:solidFill>
              <a:srgbClr val="C0504D"/>
            </a:solidFill>
            <a:ln>
              <a:noFill/>
            </a:ln>
            <a:effectLst>
              <a:outerShdw dist="38184" dir="2700000" algn="ctr" rotWithShape="0">
                <a:srgbClr val="000000">
                  <a:alpha val="40033"/>
                </a:srgbClr>
              </a:outerShdw>
            </a:effectLst>
            <a:extLst>
              <a:ext uri="{91240B29-F687-4F45-9708-019B960494DF}">
                <a14:hiddenLine xmlns:a14="http://schemas.microsoft.com/office/drawing/2010/main" w="9525" cap="flat">
                  <a:solidFill>
                    <a:srgbClr val="3465A4"/>
                  </a:solidFill>
                  <a:round/>
                  <a:headEnd/>
                  <a:tailEnd/>
                </a14:hiddenLine>
              </a:ext>
            </a:extLst>
          </p:spPr>
          <p:txBody>
            <a:bodyPr wrap="none" anchor="ctr"/>
            <a:lstStyle/>
            <a:p>
              <a:endParaRPr lang="en-US"/>
            </a:p>
          </p:txBody>
        </p:sp>
        <p:sp>
          <p:nvSpPr>
            <p:cNvPr id="13328" name="Text Box 16">
              <a:extLst>
                <a:ext uri="{FF2B5EF4-FFF2-40B4-BE49-F238E27FC236}">
                  <a16:creationId xmlns:a16="http://schemas.microsoft.com/office/drawing/2014/main" id="{74861418-20B3-E737-49B1-25387E6805AC}"/>
                </a:ext>
              </a:extLst>
            </p:cNvPr>
            <p:cNvSpPr txBox="1">
              <a:spLocks noChangeArrowheads="1"/>
            </p:cNvSpPr>
            <p:nvPr/>
          </p:nvSpPr>
          <p:spPr bwMode="auto">
            <a:xfrm>
              <a:off x="92" y="1310"/>
              <a:ext cx="163" cy="2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CJK SC" charset="0"/>
                </a:defRPr>
              </a:lvl9pPr>
            </a:lstStyle>
            <a:p>
              <a:pPr>
                <a:buClrTx/>
                <a:buFontTx/>
                <a:buNone/>
              </a:pPr>
              <a:r>
                <a:rPr lang="en-US" altLang="en-US" sz="1600" b="1">
                  <a:solidFill>
                    <a:srgbClr val="414142"/>
                  </a:solidFill>
                  <a:latin typeface="Arial" panose="020B0604020202020204" pitchFamily="34" charset="0"/>
                  <a:cs typeface="Arial" panose="020B0604020202020204" pitchFamily="34" charset="0"/>
                </a:rPr>
                <a:t>1</a:t>
              </a:r>
            </a:p>
          </p:txBody>
        </p:sp>
      </p:grpSp>
      <p:pic>
        <p:nvPicPr>
          <p:cNvPr id="13329" name="Picture 17">
            <a:extLst>
              <a:ext uri="{FF2B5EF4-FFF2-40B4-BE49-F238E27FC236}">
                <a16:creationId xmlns:a16="http://schemas.microsoft.com/office/drawing/2014/main" id="{EE5C635A-E862-5A0E-C9C3-664A38E8E9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6325" y="4156075"/>
            <a:ext cx="809625" cy="8112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
        <a:cs typeface="Noto Sans CJK SC"/>
      </a:majorFont>
      <a:minorFont>
        <a:latin typeface="Calibri"/>
        <a:ea typeface=""/>
        <a:cs typeface="Noto Sans CJK S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Calibri" panose="020F0502020204030204" pitchFamily="34" charset="0"/>
            <a:cs typeface="Noto Sans CJK SC"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Calibri" panose="020F0502020204030204" pitchFamily="34" charset="0"/>
            <a:cs typeface="Noto Sans CJK SC"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
        <a:cs typeface="Noto Sans CJK SC"/>
      </a:majorFont>
      <a:minorFont>
        <a:latin typeface="Calibri"/>
        <a:ea typeface=""/>
        <a:cs typeface="Noto Sans CJK S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Calibri" panose="020F0502020204030204" pitchFamily="34" charset="0"/>
            <a:cs typeface="Noto Sans CJK SC"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Calibri" panose="020F0502020204030204" pitchFamily="34" charset="0"/>
            <a:cs typeface="Noto Sans CJK SC"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
        <a:cs typeface="Noto Sans CJK SC"/>
      </a:majorFont>
      <a:minorFont>
        <a:latin typeface="Calibri"/>
        <a:ea typeface=""/>
        <a:cs typeface="Noto Sans CJK S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Calibri" panose="020F0502020204030204" pitchFamily="34" charset="0"/>
            <a:cs typeface="Noto Sans CJK SC"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Calibri" panose="020F0502020204030204" pitchFamily="34" charset="0"/>
            <a:cs typeface="Noto Sans CJK SC"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7392</TotalTime>
  <Application>Microsoft Office PowerPoint</Application>
  <PresentationFormat>On-screen Show (4:3)</PresentationFormat>
  <Slides>21</Slides>
  <Notes>21</Notes>
  <HiddenSlides>0</HiddenSlide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revision>214</cp:revision>
  <cp:lastPrinted>2016-06-14T05:59:36Z</cp:lastPrinted>
  <dcterms:created xsi:type="dcterms:W3CDTF">2014-09-16T18:56:59Z</dcterms:created>
  <dcterms:modified xsi:type="dcterms:W3CDTF">2025-10-08T12:38:53Z</dcterms:modified>
</cp:coreProperties>
</file>